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Work Sans Medium"/>
      <p:regular r:id="rId23"/>
      <p:bold r:id="rId24"/>
      <p:italic r:id="rId25"/>
      <p:boldItalic r:id="rId26"/>
    </p:embeddedFont>
    <p:embeddedFont>
      <p:font typeface="Work Sans"/>
      <p:regular r:id="rId27"/>
      <p:bold r:id="rId28"/>
      <p:italic r:id="rId29"/>
      <p:boldItalic r:id="rId30"/>
    </p:embeddedFont>
    <p:embeddedFont>
      <p:font typeface="Work Sans SemiBold"/>
      <p:regular r:id="rId31"/>
      <p:bold r:id="rId32"/>
      <p:italic r:id="rId33"/>
      <p:boldItalic r:id="rId34"/>
    </p:embeddedFont>
    <p:embeddedFont>
      <p:font typeface="Space Grotesk Medium"/>
      <p:regular r:id="rId35"/>
      <p:bold r:id="rId36"/>
    </p:embeddedFont>
    <p:embeddedFont>
      <p:font typeface="Space Grotesk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WorkSansMedium-bold.fntdata"/><Relationship Id="rId23" Type="http://schemas.openxmlformats.org/officeDocument/2006/relationships/font" Target="fonts/WorkSans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WorkSansMedium-boldItalic.fntdata"/><Relationship Id="rId25" Type="http://schemas.openxmlformats.org/officeDocument/2006/relationships/font" Target="fonts/WorkSansMedium-italic.fntdata"/><Relationship Id="rId28" Type="http://schemas.openxmlformats.org/officeDocument/2006/relationships/font" Target="fonts/WorkSans-bold.fntdata"/><Relationship Id="rId27" Type="http://schemas.openxmlformats.org/officeDocument/2006/relationships/font" Target="fonts/Work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SemiBold-regular.fntdata"/><Relationship Id="rId30" Type="http://schemas.openxmlformats.org/officeDocument/2006/relationships/font" Target="fonts/WorkSans-boldItalic.fntdata"/><Relationship Id="rId11" Type="http://schemas.openxmlformats.org/officeDocument/2006/relationships/slide" Target="slides/slide5.xml"/><Relationship Id="rId33" Type="http://schemas.openxmlformats.org/officeDocument/2006/relationships/font" Target="fonts/WorkSansSemiBold-italic.fntdata"/><Relationship Id="rId10" Type="http://schemas.openxmlformats.org/officeDocument/2006/relationships/slide" Target="slides/slide4.xml"/><Relationship Id="rId32" Type="http://schemas.openxmlformats.org/officeDocument/2006/relationships/font" Target="fonts/WorkSansSemiBold-bold.fntdata"/><Relationship Id="rId13" Type="http://schemas.openxmlformats.org/officeDocument/2006/relationships/slide" Target="slides/slide7.xml"/><Relationship Id="rId35" Type="http://schemas.openxmlformats.org/officeDocument/2006/relationships/font" Target="fonts/SpaceGroteskMedium-regular.fntdata"/><Relationship Id="rId12" Type="http://schemas.openxmlformats.org/officeDocument/2006/relationships/slide" Target="slides/slide6.xml"/><Relationship Id="rId34" Type="http://schemas.openxmlformats.org/officeDocument/2006/relationships/font" Target="fonts/WorkSansSemiBold-boldItalic.fntdata"/><Relationship Id="rId15" Type="http://schemas.openxmlformats.org/officeDocument/2006/relationships/slide" Target="slides/slide9.xml"/><Relationship Id="rId37" Type="http://schemas.openxmlformats.org/officeDocument/2006/relationships/font" Target="fonts/SpaceGrotesk-bold.fntdata"/><Relationship Id="rId14" Type="http://schemas.openxmlformats.org/officeDocument/2006/relationships/slide" Target="slides/slide8.xml"/><Relationship Id="rId36" Type="http://schemas.openxmlformats.org/officeDocument/2006/relationships/font" Target="fonts/SpaceGrotesk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d6be910c77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d6be910c77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d6be910c77_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d6be910c77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SLIDES_API2114597569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SLIDES_API211459756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SLIDES_API2114597569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SLIDES_API2114597569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d6be910c77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d6be910c77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d6be910c77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d6be910c77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d6be910c77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d6be910c77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d6be910c77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d6be910c77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SLIDES_API211459756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SLIDES_API211459756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6be910c77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d6be910c77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d6be910c77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d6be910c77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SLIDES_API211459756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SLIDES_API211459756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6be910c77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d6be910c77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d6be910c77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d6be910c7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d6be910c7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d6be910c7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d6be910c77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d6be910c77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457200" y="2012747"/>
            <a:ext cx="6871800" cy="18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57200" y="4036172"/>
            <a:ext cx="55017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9pPr>
          </a:lstStyle>
          <a:p/>
        </p:txBody>
      </p:sp>
      <p:grpSp>
        <p:nvGrpSpPr>
          <p:cNvPr id="60" name="Google Shape;60;p14"/>
          <p:cNvGrpSpPr/>
          <p:nvPr/>
        </p:nvGrpSpPr>
        <p:grpSpPr>
          <a:xfrm>
            <a:off x="7329000" y="-380575"/>
            <a:ext cx="2255100" cy="2255100"/>
            <a:chOff x="5814125" y="1393900"/>
            <a:chExt cx="2255100" cy="2255100"/>
          </a:xfrm>
        </p:grpSpPr>
        <p:sp>
          <p:nvSpPr>
            <p:cNvPr id="61" name="Google Shape;61;p14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 2">
  <p:cSld name="ONE_COLUMN_TEXT">
    <p:bg>
      <p:bgPr>
        <a:solidFill>
          <a:srgbClr val="FEBB0B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4357692" y="0"/>
            <a:ext cx="4786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4810129" y="790513"/>
            <a:ext cx="328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791080" y="1423925"/>
            <a:ext cx="362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4791080" y="2057338"/>
            <a:ext cx="366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4786317" y="2690750"/>
            <a:ext cx="3714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791080" y="3324163"/>
            <a:ext cx="362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4791080" y="3957575"/>
            <a:ext cx="366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-709613" y="3600450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-709613" y="3914775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-709613" y="4229100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-709613" y="4543425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-709613" y="4857750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430150" y="830150"/>
            <a:ext cx="2642400" cy="16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5362225" y="757350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2" type="subTitle"/>
          </p:nvPr>
        </p:nvSpPr>
        <p:spPr>
          <a:xfrm>
            <a:off x="5362225" y="1387083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3" type="subTitle"/>
          </p:nvPr>
        </p:nvSpPr>
        <p:spPr>
          <a:xfrm>
            <a:off x="5362225" y="2013735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4" type="subTitle"/>
          </p:nvPr>
        </p:nvSpPr>
        <p:spPr>
          <a:xfrm>
            <a:off x="5362225" y="2647488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5" type="subTitle"/>
          </p:nvPr>
        </p:nvSpPr>
        <p:spPr>
          <a:xfrm>
            <a:off x="5362225" y="3280581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6" type="subTitle"/>
          </p:nvPr>
        </p:nvSpPr>
        <p:spPr>
          <a:xfrm>
            <a:off x="5362225" y="3915624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4862650" y="3433750"/>
            <a:ext cx="3700500" cy="10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4862525" y="576075"/>
            <a:ext cx="3700500" cy="2923200"/>
          </a:xfrm>
          <a:prstGeom prst="rect">
            <a:avLst/>
          </a:prstGeom>
          <a:solidFill>
            <a:srgbClr val="0048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" name="Google Shape;89;p16"/>
          <p:cNvSpPr/>
          <p:nvPr>
            <p:ph idx="2" type="pic"/>
          </p:nvPr>
        </p:nvSpPr>
        <p:spPr>
          <a:xfrm>
            <a:off x="4772050" y="655475"/>
            <a:ext cx="3700500" cy="28437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457200" y="457200"/>
            <a:ext cx="3639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57200" y="1281050"/>
            <a:ext cx="3639600" cy="31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6"/>
          <p:cNvSpPr txBox="1"/>
          <p:nvPr>
            <p:ph idx="3" type="subTitle"/>
          </p:nvPr>
        </p:nvSpPr>
        <p:spPr>
          <a:xfrm>
            <a:off x="4962750" y="3616950"/>
            <a:ext cx="3509700" cy="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" name="Google Shape;95;p16"/>
          <p:cNvSpPr txBox="1"/>
          <p:nvPr>
            <p:ph idx="4" type="body"/>
          </p:nvPr>
        </p:nvSpPr>
        <p:spPr>
          <a:xfrm>
            <a:off x="4962700" y="3989625"/>
            <a:ext cx="3509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pos="243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2">
  <p:cSld name="MAIN_POINT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4565800" y="457200"/>
            <a:ext cx="40353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565800" y="1281050"/>
            <a:ext cx="4035300" cy="31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7"/>
          <p:cNvSpPr txBox="1"/>
          <p:nvPr>
            <p:ph idx="2" type="subTitle"/>
          </p:nvPr>
        </p:nvSpPr>
        <p:spPr>
          <a:xfrm>
            <a:off x="368500" y="4159875"/>
            <a:ext cx="3509700" cy="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7"/>
          <p:cNvSpPr txBox="1"/>
          <p:nvPr>
            <p:ph idx="3" type="body"/>
          </p:nvPr>
        </p:nvSpPr>
        <p:spPr>
          <a:xfrm>
            <a:off x="368450" y="4532550"/>
            <a:ext cx="3509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7"/>
          <p:cNvSpPr/>
          <p:nvPr/>
        </p:nvSpPr>
        <p:spPr>
          <a:xfrm>
            <a:off x="649250" y="457200"/>
            <a:ext cx="3343500" cy="33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rot="10800000">
            <a:off x="353805" y="571500"/>
            <a:ext cx="3524400" cy="3524400"/>
          </a:xfrm>
          <a:prstGeom prst="snip1Rect">
            <a:avLst>
              <a:gd fmla="val 1108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>
            <p:ph idx="4" type="pic"/>
          </p:nvPr>
        </p:nvSpPr>
        <p:spPr>
          <a:xfrm>
            <a:off x="935200" y="1152900"/>
            <a:ext cx="2361600" cy="236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" name="Google Shape;106;p17"/>
          <p:cNvSpPr/>
          <p:nvPr/>
        </p:nvSpPr>
        <p:spPr>
          <a:xfrm rot="10800000">
            <a:off x="352425" y="3700100"/>
            <a:ext cx="395100" cy="395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pos="243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3">
  <p:cSld name="CUSTOM_4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71450" y="445025"/>
            <a:ext cx="820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8"/>
          <p:cNvSpPr/>
          <p:nvPr/>
        </p:nvSpPr>
        <p:spPr>
          <a:xfrm rot="10800000">
            <a:off x="492211" y="1163625"/>
            <a:ext cx="8194500" cy="3570300"/>
          </a:xfrm>
          <a:prstGeom prst="snip1Rect">
            <a:avLst>
              <a:gd fmla="val 8809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18"/>
          <p:cNvSpPr/>
          <p:nvPr>
            <p:ph idx="2" type="pic"/>
          </p:nvPr>
        </p:nvSpPr>
        <p:spPr>
          <a:xfrm>
            <a:off x="706600" y="1390950"/>
            <a:ext cx="2151000" cy="2151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06656" y="3572275"/>
            <a:ext cx="2151000" cy="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idx="3" type="body"/>
          </p:nvPr>
        </p:nvSpPr>
        <p:spPr>
          <a:xfrm>
            <a:off x="706625" y="3944950"/>
            <a:ext cx="2151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4" type="body"/>
          </p:nvPr>
        </p:nvSpPr>
        <p:spPr>
          <a:xfrm>
            <a:off x="3419650" y="1462025"/>
            <a:ext cx="49626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14" name="Google Shape;114;p18"/>
          <p:cNvGrpSpPr/>
          <p:nvPr/>
        </p:nvGrpSpPr>
        <p:grpSpPr>
          <a:xfrm>
            <a:off x="8287560" y="-478945"/>
            <a:ext cx="1332313" cy="1332088"/>
            <a:chOff x="5814125" y="1393900"/>
            <a:chExt cx="2255100" cy="2255100"/>
          </a:xfrm>
        </p:grpSpPr>
        <p:sp>
          <p:nvSpPr>
            <p:cNvPr id="115" name="Google Shape;115;p18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SECTION_TITLE_AND_DESCRIPTION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43625" y="1158100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9"/>
          <p:cNvSpPr/>
          <p:nvPr>
            <p:ph idx="3" type="pic"/>
          </p:nvPr>
        </p:nvSpPr>
        <p:spPr>
          <a:xfrm>
            <a:off x="2559813" y="1157775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9"/>
          <p:cNvSpPr/>
          <p:nvPr>
            <p:ph idx="4" type="pic"/>
          </p:nvPr>
        </p:nvSpPr>
        <p:spPr>
          <a:xfrm>
            <a:off x="4676025" y="1157775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19"/>
          <p:cNvSpPr/>
          <p:nvPr>
            <p:ph idx="5" type="pic"/>
          </p:nvPr>
        </p:nvSpPr>
        <p:spPr>
          <a:xfrm>
            <a:off x="6800900" y="1158100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361276" y="472050"/>
            <a:ext cx="83676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361275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6" type="body"/>
          </p:nvPr>
        </p:nvSpPr>
        <p:spPr>
          <a:xfrm>
            <a:off x="367800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7" type="subTitle"/>
          </p:nvPr>
        </p:nvSpPr>
        <p:spPr>
          <a:xfrm>
            <a:off x="2514250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8" type="body"/>
          </p:nvPr>
        </p:nvSpPr>
        <p:spPr>
          <a:xfrm>
            <a:off x="2520775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9" type="subTitle"/>
          </p:nvPr>
        </p:nvSpPr>
        <p:spPr>
          <a:xfrm>
            <a:off x="4640000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13" type="body"/>
          </p:nvPr>
        </p:nvSpPr>
        <p:spPr>
          <a:xfrm>
            <a:off x="4646525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4" type="subTitle"/>
          </p:nvPr>
        </p:nvSpPr>
        <p:spPr>
          <a:xfrm>
            <a:off x="6772275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5" type="body"/>
          </p:nvPr>
        </p:nvSpPr>
        <p:spPr>
          <a:xfrm>
            <a:off x="6778800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>
  <p:cSld name="SECTION_TITLE_AND_DESCRIPTION_2">
    <p:bg>
      <p:bgPr>
        <a:solidFill>
          <a:schemeClr val="accen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2" type="body"/>
          </p:nvPr>
        </p:nvSpPr>
        <p:spPr>
          <a:xfrm>
            <a:off x="570825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7" name="Google Shape;137;p20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138" name="Google Shape;138;p20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42" name="Google Shape;142;p20"/>
          <p:cNvSpPr txBox="1"/>
          <p:nvPr>
            <p:ph idx="3" type="subTitle"/>
          </p:nvPr>
        </p:nvSpPr>
        <p:spPr>
          <a:xfrm>
            <a:off x="5285700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4" type="body"/>
          </p:nvPr>
        </p:nvSpPr>
        <p:spPr>
          <a:xfrm>
            <a:off x="5285700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>
  <p:cSld name="SECTION_TITLE_AND_DESCRIPTION_2_3"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570825" y="252537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2" type="body"/>
          </p:nvPr>
        </p:nvSpPr>
        <p:spPr>
          <a:xfrm>
            <a:off x="570825" y="3108350"/>
            <a:ext cx="3296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8" name="Google Shape;148;p21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149" name="Google Shape;149;p21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3" name="Google Shape;153;p21"/>
          <p:cNvSpPr txBox="1"/>
          <p:nvPr>
            <p:ph idx="3" type="subTitle"/>
          </p:nvPr>
        </p:nvSpPr>
        <p:spPr>
          <a:xfrm>
            <a:off x="5285700" y="252537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4" type="body"/>
          </p:nvPr>
        </p:nvSpPr>
        <p:spPr>
          <a:xfrm>
            <a:off x="5285700" y="3108350"/>
            <a:ext cx="3296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1"/>
          <p:cNvSpPr/>
          <p:nvPr>
            <p:ph idx="5" type="pic"/>
          </p:nvPr>
        </p:nvSpPr>
        <p:spPr>
          <a:xfrm>
            <a:off x="696575" y="1128526"/>
            <a:ext cx="3134700" cy="13347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1"/>
          <p:cNvSpPr/>
          <p:nvPr>
            <p:ph idx="6" type="pic"/>
          </p:nvPr>
        </p:nvSpPr>
        <p:spPr>
          <a:xfrm>
            <a:off x="5285700" y="1128526"/>
            <a:ext cx="3134700" cy="133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  <p15:guide id="2" pos="439">
          <p15:clr>
            <a:srgbClr val="E46962"/>
          </p15:clr>
        </p15:guide>
        <p15:guide id="3" pos="3330">
          <p15:clr>
            <a:srgbClr val="E46962"/>
          </p15:clr>
        </p15:guide>
        <p15:guide id="4" orient="horz" pos="1552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">
  <p:cSld name="SECTION_TITLE_AND_DESCRIPTION_2_2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1" type="subTitle"/>
          </p:nvPr>
        </p:nvSpPr>
        <p:spPr>
          <a:xfrm>
            <a:off x="570825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2" type="body"/>
          </p:nvPr>
        </p:nvSpPr>
        <p:spPr>
          <a:xfrm>
            <a:off x="570825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1" name="Google Shape;161;p22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162" name="Google Shape;162;p22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4" name="Google Shape;164;p22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66" name="Google Shape;166;p22"/>
          <p:cNvSpPr txBox="1"/>
          <p:nvPr>
            <p:ph idx="3" type="subTitle"/>
          </p:nvPr>
        </p:nvSpPr>
        <p:spPr>
          <a:xfrm>
            <a:off x="6197875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idx="4" type="body"/>
          </p:nvPr>
        </p:nvSpPr>
        <p:spPr>
          <a:xfrm>
            <a:off x="6197875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idx="5" type="subTitle"/>
          </p:nvPr>
        </p:nvSpPr>
        <p:spPr>
          <a:xfrm>
            <a:off x="3444450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69" name="Google Shape;169;p22"/>
          <p:cNvSpPr txBox="1"/>
          <p:nvPr>
            <p:ph idx="6" type="body"/>
          </p:nvPr>
        </p:nvSpPr>
        <p:spPr>
          <a:xfrm>
            <a:off x="3444450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 1 Image">
  <p:cSld name="SECTION_TITLE_AND_DESCRIPTION_2_2_1"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" type="subTitle"/>
          </p:nvPr>
        </p:nvSpPr>
        <p:spPr>
          <a:xfrm>
            <a:off x="570825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2" type="body"/>
          </p:nvPr>
        </p:nvSpPr>
        <p:spPr>
          <a:xfrm>
            <a:off x="570825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4" name="Google Shape;174;p23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175" name="Google Shape;175;p23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6" name="Google Shape;176;p23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8" name="Google Shape;178;p23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79" name="Google Shape;179;p23"/>
          <p:cNvSpPr txBox="1"/>
          <p:nvPr>
            <p:ph idx="3" type="subTitle"/>
          </p:nvPr>
        </p:nvSpPr>
        <p:spPr>
          <a:xfrm>
            <a:off x="6197875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4" type="body"/>
          </p:nvPr>
        </p:nvSpPr>
        <p:spPr>
          <a:xfrm>
            <a:off x="6197875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5" type="subTitle"/>
          </p:nvPr>
        </p:nvSpPr>
        <p:spPr>
          <a:xfrm>
            <a:off x="3384350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6" type="body"/>
          </p:nvPr>
        </p:nvSpPr>
        <p:spPr>
          <a:xfrm>
            <a:off x="3384350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23"/>
          <p:cNvSpPr/>
          <p:nvPr>
            <p:ph idx="7" type="pic"/>
          </p:nvPr>
        </p:nvSpPr>
        <p:spPr>
          <a:xfrm>
            <a:off x="580475" y="1231625"/>
            <a:ext cx="2255100" cy="11103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"/>
          <p:cNvSpPr/>
          <p:nvPr>
            <p:ph idx="8" type="pic"/>
          </p:nvPr>
        </p:nvSpPr>
        <p:spPr>
          <a:xfrm>
            <a:off x="3389175" y="1231625"/>
            <a:ext cx="2255100" cy="11103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/>
          <p:nvPr>
            <p:ph idx="9" type="pic"/>
          </p:nvPr>
        </p:nvSpPr>
        <p:spPr>
          <a:xfrm>
            <a:off x="6197875" y="1223148"/>
            <a:ext cx="2255100" cy="111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132">
          <p15:clr>
            <a:srgbClr val="E46962"/>
          </p15:clr>
        </p15:guide>
        <p15:guide id="3" orient="horz" pos="1475">
          <p15:clr>
            <a:srgbClr val="E46962"/>
          </p15:clr>
        </p15:guide>
        <p15:guide id="4" pos="390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3">
  <p:cSld name="SECTION_TITLE_AND_DESCRIPTION_2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570825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3" type="subTitle"/>
          </p:nvPr>
        </p:nvSpPr>
        <p:spPr>
          <a:xfrm>
            <a:off x="5285700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91" name="Google Shape;191;p24"/>
          <p:cNvSpPr txBox="1"/>
          <p:nvPr>
            <p:ph idx="4" type="body"/>
          </p:nvPr>
        </p:nvSpPr>
        <p:spPr>
          <a:xfrm>
            <a:off x="5285700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2" name="Google Shape;192;p24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24"/>
          <p:cNvGrpSpPr/>
          <p:nvPr/>
        </p:nvGrpSpPr>
        <p:grpSpPr>
          <a:xfrm>
            <a:off x="8325937" y="3901888"/>
            <a:ext cx="1814400" cy="1390613"/>
            <a:chOff x="2982412" y="1568263"/>
            <a:chExt cx="1814400" cy="1390613"/>
          </a:xfrm>
        </p:grpSpPr>
        <p:sp>
          <p:nvSpPr>
            <p:cNvPr id="194" name="Google Shape;194;p24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2">
  <p:cSld name="SECTION_TITLE_AND_DESCRIPTION_2_1_1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570825" y="47205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2" type="body"/>
          </p:nvPr>
        </p:nvSpPr>
        <p:spPr>
          <a:xfrm>
            <a:off x="4114125" y="1470400"/>
            <a:ext cx="45681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25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3" type="subTitle"/>
          </p:nvPr>
        </p:nvSpPr>
        <p:spPr>
          <a:xfrm>
            <a:off x="570825" y="304202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4" type="body"/>
          </p:nvPr>
        </p:nvSpPr>
        <p:spPr>
          <a:xfrm>
            <a:off x="4114125" y="3042025"/>
            <a:ext cx="45681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25"/>
          <p:cNvSpPr/>
          <p:nvPr/>
        </p:nvSpPr>
        <p:spPr>
          <a:xfrm>
            <a:off x="8767975" y="0"/>
            <a:ext cx="375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">
  <p:cSld name="SECTION_TITLE_AND_DESCRIPTION_2_1_1_1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570825" y="47205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2" type="body"/>
          </p:nvPr>
        </p:nvSpPr>
        <p:spPr>
          <a:xfrm>
            <a:off x="4114125" y="14704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26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8767975" y="0"/>
            <a:ext cx="375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>
            <p:ph idx="3" type="subTitle"/>
          </p:nvPr>
        </p:nvSpPr>
        <p:spPr>
          <a:xfrm>
            <a:off x="570825" y="25041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4" type="body"/>
          </p:nvPr>
        </p:nvSpPr>
        <p:spPr>
          <a:xfrm>
            <a:off x="4114125" y="25041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5" type="subTitle"/>
          </p:nvPr>
        </p:nvSpPr>
        <p:spPr>
          <a:xfrm>
            <a:off x="570825" y="35378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6" type="body"/>
          </p:nvPr>
        </p:nvSpPr>
        <p:spPr>
          <a:xfrm>
            <a:off x="4114125" y="35378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3">
  <p:cSld name="SECTION_TITLE_AND_DESCRIPTION_1"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61276" y="472050"/>
            <a:ext cx="84183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364500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Work Sans SemiBold"/>
              <a:buNone/>
              <a:defRPr sz="1800">
                <a:solidFill>
                  <a:schemeClr val="accent3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idx="2" type="body"/>
          </p:nvPr>
        </p:nvSpPr>
        <p:spPr>
          <a:xfrm>
            <a:off x="364500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3" type="subTitle"/>
          </p:nvPr>
        </p:nvSpPr>
        <p:spPr>
          <a:xfrm>
            <a:off x="2517475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Work Sans SemiBold"/>
              <a:buNone/>
              <a:defRPr sz="1800">
                <a:solidFill>
                  <a:schemeClr val="accent4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4" type="body"/>
          </p:nvPr>
        </p:nvSpPr>
        <p:spPr>
          <a:xfrm>
            <a:off x="2517475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5" type="subTitle"/>
          </p:nvPr>
        </p:nvSpPr>
        <p:spPr>
          <a:xfrm>
            <a:off x="4643225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Work Sans SemiBold"/>
              <a:buNone/>
              <a:defRPr sz="1800">
                <a:solidFill>
                  <a:schemeClr val="accen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6" type="body"/>
          </p:nvPr>
        </p:nvSpPr>
        <p:spPr>
          <a:xfrm>
            <a:off x="4643225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idx="7" type="subTitle"/>
          </p:nvPr>
        </p:nvSpPr>
        <p:spPr>
          <a:xfrm>
            <a:off x="6775500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8" type="body"/>
          </p:nvPr>
        </p:nvSpPr>
        <p:spPr>
          <a:xfrm>
            <a:off x="6775500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SECTION_TITLE_AND_DESCRIPTION_1_1"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361276" y="472050"/>
            <a:ext cx="84183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" type="subTitle"/>
          </p:nvPr>
        </p:nvSpPr>
        <p:spPr>
          <a:xfrm>
            <a:off x="438478" y="2022850"/>
            <a:ext cx="24288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Work Sans SemiBold"/>
              <a:buNone/>
              <a:defRPr sz="1800">
                <a:solidFill>
                  <a:schemeClr val="accent3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30" name="Google Shape;230;p28"/>
          <p:cNvSpPr txBox="1"/>
          <p:nvPr>
            <p:ph idx="2" type="body"/>
          </p:nvPr>
        </p:nvSpPr>
        <p:spPr>
          <a:xfrm>
            <a:off x="438478" y="3041949"/>
            <a:ext cx="24288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1" name="Google Shape;231;p28"/>
          <p:cNvSpPr txBox="1"/>
          <p:nvPr>
            <p:ph idx="3" type="subTitle"/>
          </p:nvPr>
        </p:nvSpPr>
        <p:spPr>
          <a:xfrm>
            <a:off x="6201103" y="2022850"/>
            <a:ext cx="24288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32" name="Google Shape;232;p28"/>
          <p:cNvSpPr txBox="1"/>
          <p:nvPr>
            <p:ph idx="4" type="body"/>
          </p:nvPr>
        </p:nvSpPr>
        <p:spPr>
          <a:xfrm>
            <a:off x="6201103" y="3041949"/>
            <a:ext cx="24288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5" type="subTitle"/>
          </p:nvPr>
        </p:nvSpPr>
        <p:spPr>
          <a:xfrm>
            <a:off x="3319790" y="2022850"/>
            <a:ext cx="24288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Work Sans SemiBold"/>
              <a:buNone/>
              <a:defRPr sz="1800">
                <a:solidFill>
                  <a:schemeClr val="accent4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34" name="Google Shape;234;p28"/>
          <p:cNvSpPr txBox="1"/>
          <p:nvPr>
            <p:ph idx="6" type="body"/>
          </p:nvPr>
        </p:nvSpPr>
        <p:spPr>
          <a:xfrm>
            <a:off x="3319790" y="3041949"/>
            <a:ext cx="24288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2">
  <p:cSld name="SECTION_TITLE_AND_DESCRIPTION_1_1_1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/>
          <p:nvPr/>
        </p:nvSpPr>
        <p:spPr>
          <a:xfrm>
            <a:off x="-18875" y="2986025"/>
            <a:ext cx="9162900" cy="22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463900" y="1743075"/>
            <a:ext cx="2182200" cy="2424000"/>
          </a:xfrm>
          <a:prstGeom prst="snip1Rect">
            <a:avLst>
              <a:gd fmla="val 8737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 txBox="1"/>
          <p:nvPr>
            <p:ph type="title"/>
          </p:nvPr>
        </p:nvSpPr>
        <p:spPr>
          <a:xfrm>
            <a:off x="361276" y="472050"/>
            <a:ext cx="84183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1" type="subTitle"/>
          </p:nvPr>
        </p:nvSpPr>
        <p:spPr>
          <a:xfrm>
            <a:off x="626600" y="2022850"/>
            <a:ext cx="18765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40" name="Google Shape;240;p29"/>
          <p:cNvSpPr txBox="1"/>
          <p:nvPr>
            <p:ph idx="2" type="body"/>
          </p:nvPr>
        </p:nvSpPr>
        <p:spPr>
          <a:xfrm>
            <a:off x="626675" y="3041950"/>
            <a:ext cx="18765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1" name="Google Shape;241;p29"/>
          <p:cNvSpPr/>
          <p:nvPr/>
        </p:nvSpPr>
        <p:spPr>
          <a:xfrm>
            <a:off x="6497900" y="1743075"/>
            <a:ext cx="2182200" cy="2424000"/>
          </a:xfrm>
          <a:prstGeom prst="snip1Rect">
            <a:avLst>
              <a:gd fmla="val 873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 txBox="1"/>
          <p:nvPr>
            <p:ph idx="3" type="subTitle"/>
          </p:nvPr>
        </p:nvSpPr>
        <p:spPr>
          <a:xfrm>
            <a:off x="6660600" y="2022850"/>
            <a:ext cx="18765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4" type="body"/>
          </p:nvPr>
        </p:nvSpPr>
        <p:spPr>
          <a:xfrm>
            <a:off x="6660675" y="3041950"/>
            <a:ext cx="18765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4" name="Google Shape;244;p29"/>
          <p:cNvSpPr/>
          <p:nvPr/>
        </p:nvSpPr>
        <p:spPr>
          <a:xfrm>
            <a:off x="3480900" y="1743075"/>
            <a:ext cx="2182200" cy="2424000"/>
          </a:xfrm>
          <a:prstGeom prst="snip1Rect">
            <a:avLst>
              <a:gd fmla="val 873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5" type="subTitle"/>
          </p:nvPr>
        </p:nvSpPr>
        <p:spPr>
          <a:xfrm>
            <a:off x="3643600" y="2022850"/>
            <a:ext cx="18765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6" type="body"/>
          </p:nvPr>
        </p:nvSpPr>
        <p:spPr>
          <a:xfrm>
            <a:off x="3643675" y="3041950"/>
            <a:ext cx="18765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7" name="Google Shape;247;p29"/>
          <p:cNvSpPr/>
          <p:nvPr/>
        </p:nvSpPr>
        <p:spPr>
          <a:xfrm>
            <a:off x="8221162" y="-679637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8221162" y="-436750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8221162" y="-189100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8221162" y="53788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8221162" y="296675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2">
  <p:cSld name="CAPTION_ONLY"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4448179" y="447675"/>
            <a:ext cx="2009700" cy="2009700"/>
          </a:xfrm>
          <a:prstGeom prst="snip1Rect">
            <a:avLst>
              <a:gd fmla="val 8737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4448179" y="2676525"/>
            <a:ext cx="2009700" cy="2009700"/>
          </a:xfrm>
          <a:prstGeom prst="snip1Rect">
            <a:avLst>
              <a:gd fmla="val 8538" name="adj"/>
            </a:avLst>
          </a:prstGeom>
          <a:solidFill>
            <a:srgbClr val="C7C7C7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6677031" y="447675"/>
            <a:ext cx="2009700" cy="2009700"/>
          </a:xfrm>
          <a:prstGeom prst="snip1Rect">
            <a:avLst>
              <a:gd fmla="val 8926" name="adj"/>
            </a:avLst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6677031" y="2676525"/>
            <a:ext cx="2009700" cy="2009700"/>
          </a:xfrm>
          <a:prstGeom prst="snip1Rect">
            <a:avLst>
              <a:gd fmla="val 8993" name="adj"/>
            </a:avLst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descr=" " id="258" name="Google Shape;25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1138238"/>
            <a:ext cx="900113" cy="96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>
            <p:ph type="title"/>
          </p:nvPr>
        </p:nvSpPr>
        <p:spPr>
          <a:xfrm>
            <a:off x="299775" y="2516125"/>
            <a:ext cx="31965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60" name="Google Shape;260;p30"/>
          <p:cNvSpPr txBox="1"/>
          <p:nvPr>
            <p:ph idx="1" type="subTitle"/>
          </p:nvPr>
        </p:nvSpPr>
        <p:spPr>
          <a:xfrm>
            <a:off x="4625775" y="63787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30"/>
          <p:cNvSpPr txBox="1"/>
          <p:nvPr>
            <p:ph idx="2" type="body"/>
          </p:nvPr>
        </p:nvSpPr>
        <p:spPr>
          <a:xfrm>
            <a:off x="4631925" y="1678923"/>
            <a:ext cx="16545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3" type="subTitle"/>
          </p:nvPr>
        </p:nvSpPr>
        <p:spPr>
          <a:xfrm>
            <a:off x="6851550" y="65792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4" type="body"/>
          </p:nvPr>
        </p:nvSpPr>
        <p:spPr>
          <a:xfrm>
            <a:off x="6857700" y="1692253"/>
            <a:ext cx="16545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4" name="Google Shape;264;p30"/>
          <p:cNvSpPr txBox="1"/>
          <p:nvPr>
            <p:ph idx="5" type="subTitle"/>
          </p:nvPr>
        </p:nvSpPr>
        <p:spPr>
          <a:xfrm>
            <a:off x="4622700" y="288677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30"/>
          <p:cNvSpPr txBox="1"/>
          <p:nvPr>
            <p:ph idx="6" type="body"/>
          </p:nvPr>
        </p:nvSpPr>
        <p:spPr>
          <a:xfrm>
            <a:off x="4628850" y="3922925"/>
            <a:ext cx="1654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30"/>
          <p:cNvSpPr txBox="1"/>
          <p:nvPr>
            <p:ph idx="7" type="subTitle"/>
          </p:nvPr>
        </p:nvSpPr>
        <p:spPr>
          <a:xfrm>
            <a:off x="6854625" y="288712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7" name="Google Shape;267;p30"/>
          <p:cNvSpPr txBox="1"/>
          <p:nvPr>
            <p:ph idx="8" type="body"/>
          </p:nvPr>
        </p:nvSpPr>
        <p:spPr>
          <a:xfrm>
            <a:off x="6860775" y="3923228"/>
            <a:ext cx="1654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3">
  <p:cSld name="CAPTION_ONLY_1"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/>
          <p:nvPr/>
        </p:nvSpPr>
        <p:spPr>
          <a:xfrm>
            <a:off x="4619625" y="221625"/>
            <a:ext cx="4238400" cy="1395300"/>
          </a:xfrm>
          <a:prstGeom prst="snip1Rect">
            <a:avLst>
              <a:gd fmla="val 8737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70" name="Google Shape;2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1138238"/>
            <a:ext cx="900113" cy="96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>
            <p:ph type="title"/>
          </p:nvPr>
        </p:nvSpPr>
        <p:spPr>
          <a:xfrm>
            <a:off x="299775" y="2516125"/>
            <a:ext cx="31965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2" name="Google Shape;272;p31"/>
          <p:cNvSpPr txBox="1"/>
          <p:nvPr>
            <p:ph idx="1" type="subTitle"/>
          </p:nvPr>
        </p:nvSpPr>
        <p:spPr>
          <a:xfrm>
            <a:off x="4797225" y="411825"/>
            <a:ext cx="386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3" name="Google Shape;273;p31"/>
          <p:cNvSpPr txBox="1"/>
          <p:nvPr>
            <p:ph idx="2" type="body"/>
          </p:nvPr>
        </p:nvSpPr>
        <p:spPr>
          <a:xfrm>
            <a:off x="4797150" y="1001500"/>
            <a:ext cx="3861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31"/>
          <p:cNvSpPr/>
          <p:nvPr/>
        </p:nvSpPr>
        <p:spPr>
          <a:xfrm>
            <a:off x="4608600" y="1874100"/>
            <a:ext cx="4238400" cy="1395300"/>
          </a:xfrm>
          <a:prstGeom prst="snip1Rect">
            <a:avLst>
              <a:gd fmla="val 873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>
            <p:ph idx="3" type="subTitle"/>
          </p:nvPr>
        </p:nvSpPr>
        <p:spPr>
          <a:xfrm>
            <a:off x="4786200" y="2064300"/>
            <a:ext cx="386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4" type="body"/>
          </p:nvPr>
        </p:nvSpPr>
        <p:spPr>
          <a:xfrm>
            <a:off x="4786125" y="2653975"/>
            <a:ext cx="3861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31"/>
          <p:cNvSpPr/>
          <p:nvPr/>
        </p:nvSpPr>
        <p:spPr>
          <a:xfrm>
            <a:off x="4597575" y="3526575"/>
            <a:ext cx="4238400" cy="1395300"/>
          </a:xfrm>
          <a:prstGeom prst="snip1Rect">
            <a:avLst>
              <a:gd fmla="val 873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>
            <p:ph idx="5" type="subTitle"/>
          </p:nvPr>
        </p:nvSpPr>
        <p:spPr>
          <a:xfrm>
            <a:off x="4775175" y="3716775"/>
            <a:ext cx="386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79" name="Google Shape;279;p31"/>
          <p:cNvSpPr txBox="1"/>
          <p:nvPr>
            <p:ph idx="6" type="body"/>
          </p:nvPr>
        </p:nvSpPr>
        <p:spPr>
          <a:xfrm>
            <a:off x="4775100" y="4306450"/>
            <a:ext cx="3861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BIG_NUMBER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5334175" y="744600"/>
            <a:ext cx="3343500" cy="33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 rot="10800000">
            <a:off x="5038730" y="858900"/>
            <a:ext cx="3524400" cy="3524400"/>
          </a:xfrm>
          <a:prstGeom prst="snip1Rect">
            <a:avLst>
              <a:gd fmla="val 11085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>
            <p:ph idx="2" type="pic"/>
          </p:nvPr>
        </p:nvSpPr>
        <p:spPr>
          <a:xfrm>
            <a:off x="5620125" y="1440300"/>
            <a:ext cx="2361600" cy="236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6" name="Google Shape;286;p32"/>
          <p:cNvSpPr/>
          <p:nvPr/>
        </p:nvSpPr>
        <p:spPr>
          <a:xfrm rot="10800000">
            <a:off x="5037350" y="3987500"/>
            <a:ext cx="395100" cy="395100"/>
          </a:xfrm>
          <a:prstGeom prst="rtTriangle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87" name="Google Shape;287;p32"/>
          <p:cNvSpPr txBox="1"/>
          <p:nvPr>
            <p:ph type="title"/>
          </p:nvPr>
        </p:nvSpPr>
        <p:spPr>
          <a:xfrm>
            <a:off x="414900" y="744600"/>
            <a:ext cx="39435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431300" y="1509700"/>
            <a:ext cx="39435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BIG_NUMBER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>
            <p:ph type="title"/>
          </p:nvPr>
        </p:nvSpPr>
        <p:spPr>
          <a:xfrm>
            <a:off x="414900" y="401700"/>
            <a:ext cx="8253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414900" y="1166800"/>
            <a:ext cx="82530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94" name="Google Shape;294;p33"/>
          <p:cNvGrpSpPr/>
          <p:nvPr/>
        </p:nvGrpSpPr>
        <p:grpSpPr>
          <a:xfrm>
            <a:off x="7735387" y="3959038"/>
            <a:ext cx="1814400" cy="1390613"/>
            <a:chOff x="2982412" y="1568263"/>
            <a:chExt cx="1814400" cy="1390613"/>
          </a:xfrm>
        </p:grpSpPr>
        <p:sp>
          <p:nvSpPr>
            <p:cNvPr id="295" name="Google Shape;295;p33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BIG_NUMBER_1_2">
    <p:bg>
      <p:bgPr>
        <a:solidFill>
          <a:schemeClr val="accent2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4"/>
          <p:cNvSpPr txBox="1"/>
          <p:nvPr>
            <p:ph type="title"/>
          </p:nvPr>
        </p:nvSpPr>
        <p:spPr>
          <a:xfrm>
            <a:off x="414900" y="401700"/>
            <a:ext cx="8253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414900" y="1166800"/>
            <a:ext cx="82530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BIG_NUMBER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5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"/>
          <p:cNvSpPr txBox="1"/>
          <p:nvPr>
            <p:ph type="title"/>
          </p:nvPr>
        </p:nvSpPr>
        <p:spPr>
          <a:xfrm>
            <a:off x="414900" y="401700"/>
            <a:ext cx="8253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8" name="Google Shape;308;p35"/>
          <p:cNvSpPr txBox="1"/>
          <p:nvPr>
            <p:ph idx="1" type="body"/>
          </p:nvPr>
        </p:nvSpPr>
        <p:spPr>
          <a:xfrm>
            <a:off x="414900" y="1166788"/>
            <a:ext cx="24237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9" name="Google Shape;309;p35"/>
          <p:cNvSpPr txBox="1"/>
          <p:nvPr>
            <p:ph idx="2" type="body"/>
          </p:nvPr>
        </p:nvSpPr>
        <p:spPr>
          <a:xfrm>
            <a:off x="6291825" y="1166788"/>
            <a:ext cx="24237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0" name="Google Shape;310;p35"/>
          <p:cNvSpPr txBox="1"/>
          <p:nvPr>
            <p:ph idx="3" type="body"/>
          </p:nvPr>
        </p:nvSpPr>
        <p:spPr>
          <a:xfrm>
            <a:off x="3539100" y="1166788"/>
            <a:ext cx="24237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311" name="Google Shape;311;p35"/>
          <p:cNvGrpSpPr/>
          <p:nvPr/>
        </p:nvGrpSpPr>
        <p:grpSpPr>
          <a:xfrm>
            <a:off x="8144685" y="-307495"/>
            <a:ext cx="1332313" cy="1332088"/>
            <a:chOff x="5814125" y="1393900"/>
            <a:chExt cx="2255100" cy="2255100"/>
          </a:xfrm>
        </p:grpSpPr>
        <p:sp>
          <p:nvSpPr>
            <p:cNvPr id="312" name="Google Shape;312;p35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Bullet Points" type="blank">
  <p:cSld name="BLANK">
    <p:bg>
      <p:bgPr>
        <a:solidFill>
          <a:schemeClr val="accent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/>
          <p:nvPr/>
        </p:nvSpPr>
        <p:spPr>
          <a:xfrm>
            <a:off x="666000" y="1314025"/>
            <a:ext cx="3526200" cy="330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6680975" y="0"/>
            <a:ext cx="2463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/>
          <p:nvPr>
            <p:ph idx="2" type="pic"/>
          </p:nvPr>
        </p:nvSpPr>
        <p:spPr>
          <a:xfrm>
            <a:off x="666000" y="1314540"/>
            <a:ext cx="3435000" cy="321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36"/>
          <p:cNvSpPr/>
          <p:nvPr/>
        </p:nvSpPr>
        <p:spPr>
          <a:xfrm>
            <a:off x="4619625" y="166763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5332225" y="347875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22" name="Google Shape;322;p36"/>
          <p:cNvGrpSpPr/>
          <p:nvPr/>
        </p:nvGrpSpPr>
        <p:grpSpPr>
          <a:xfrm>
            <a:off x="4849410" y="521229"/>
            <a:ext cx="327666" cy="327666"/>
            <a:chOff x="5814125" y="1393900"/>
            <a:chExt cx="2255100" cy="2255100"/>
          </a:xfrm>
        </p:grpSpPr>
        <p:sp>
          <p:nvSpPr>
            <p:cNvPr id="323" name="Google Shape;323;p36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4" name="Google Shape;324;p36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5" name="Google Shape;325;p36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6" name="Google Shape;326;p36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27" name="Google Shape;327;p36"/>
          <p:cNvSpPr txBox="1"/>
          <p:nvPr>
            <p:ph idx="3" type="body"/>
          </p:nvPr>
        </p:nvSpPr>
        <p:spPr>
          <a:xfrm>
            <a:off x="5132250" y="3488438"/>
            <a:ext cx="35262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" name="Google Shape;328;p36"/>
          <p:cNvSpPr txBox="1"/>
          <p:nvPr>
            <p:ph idx="4" type="body"/>
          </p:nvPr>
        </p:nvSpPr>
        <p:spPr>
          <a:xfrm>
            <a:off x="5132250" y="2123000"/>
            <a:ext cx="35262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9" name="Google Shape;329;p36"/>
          <p:cNvSpPr txBox="1"/>
          <p:nvPr>
            <p:ph type="title"/>
          </p:nvPr>
        </p:nvSpPr>
        <p:spPr>
          <a:xfrm>
            <a:off x="574650" y="332975"/>
            <a:ext cx="35262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0" name="Google Shape;330;p36"/>
          <p:cNvSpPr/>
          <p:nvPr/>
        </p:nvSpPr>
        <p:spPr>
          <a:xfrm>
            <a:off x="4619625" y="1431888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1" name="Google Shape;331;p36"/>
          <p:cNvSpPr txBox="1"/>
          <p:nvPr>
            <p:ph idx="5" type="body"/>
          </p:nvPr>
        </p:nvSpPr>
        <p:spPr>
          <a:xfrm>
            <a:off x="5332225" y="1613000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32" name="Google Shape;332;p36"/>
          <p:cNvGrpSpPr/>
          <p:nvPr/>
        </p:nvGrpSpPr>
        <p:grpSpPr>
          <a:xfrm>
            <a:off x="4849410" y="1786354"/>
            <a:ext cx="327666" cy="327666"/>
            <a:chOff x="5814125" y="1393900"/>
            <a:chExt cx="2255100" cy="2255100"/>
          </a:xfrm>
        </p:grpSpPr>
        <p:sp>
          <p:nvSpPr>
            <p:cNvPr id="333" name="Google Shape;333;p36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36" name="Google Shape;336;p36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37" name="Google Shape;337;p36"/>
          <p:cNvSpPr/>
          <p:nvPr/>
        </p:nvSpPr>
        <p:spPr>
          <a:xfrm>
            <a:off x="4619625" y="2697013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36"/>
          <p:cNvSpPr txBox="1"/>
          <p:nvPr>
            <p:ph idx="6" type="body"/>
          </p:nvPr>
        </p:nvSpPr>
        <p:spPr>
          <a:xfrm>
            <a:off x="5332225" y="2878125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39" name="Google Shape;339;p36"/>
          <p:cNvGrpSpPr/>
          <p:nvPr/>
        </p:nvGrpSpPr>
        <p:grpSpPr>
          <a:xfrm>
            <a:off x="4849410" y="3051479"/>
            <a:ext cx="327666" cy="327666"/>
            <a:chOff x="5814125" y="1393900"/>
            <a:chExt cx="2255100" cy="2255100"/>
          </a:xfrm>
        </p:grpSpPr>
        <p:sp>
          <p:nvSpPr>
            <p:cNvPr id="340" name="Google Shape;340;p36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1" name="Google Shape;341;p36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2" name="Google Shape;342;p36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3" name="Google Shape;343;p36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44" name="Google Shape;344;p36"/>
          <p:cNvSpPr/>
          <p:nvPr/>
        </p:nvSpPr>
        <p:spPr>
          <a:xfrm>
            <a:off x="4619625" y="3962138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36"/>
          <p:cNvSpPr txBox="1"/>
          <p:nvPr>
            <p:ph idx="7" type="body"/>
          </p:nvPr>
        </p:nvSpPr>
        <p:spPr>
          <a:xfrm>
            <a:off x="5332225" y="4143250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46" name="Google Shape;346;p36"/>
          <p:cNvGrpSpPr/>
          <p:nvPr/>
        </p:nvGrpSpPr>
        <p:grpSpPr>
          <a:xfrm>
            <a:off x="4849410" y="4316604"/>
            <a:ext cx="327666" cy="327666"/>
            <a:chOff x="5814125" y="1393900"/>
            <a:chExt cx="2255100" cy="2255100"/>
          </a:xfrm>
        </p:grpSpPr>
        <p:sp>
          <p:nvSpPr>
            <p:cNvPr id="347" name="Google Shape;347;p36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8" name="Google Shape;348;p36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9" name="Google Shape;349;p36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50" name="Google Shape;350;p36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BLANK_2">
    <p:bg>
      <p:bgPr>
        <a:solidFill>
          <a:schemeClr val="accent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/>
          <p:nvPr/>
        </p:nvSpPr>
        <p:spPr>
          <a:xfrm>
            <a:off x="666000" y="1314025"/>
            <a:ext cx="3526200" cy="330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4759875" y="0"/>
            <a:ext cx="438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/>
          <p:nvPr>
            <p:ph idx="2" type="pic"/>
          </p:nvPr>
        </p:nvSpPr>
        <p:spPr>
          <a:xfrm>
            <a:off x="574650" y="1229050"/>
            <a:ext cx="3526200" cy="33000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5137100" y="1124700"/>
            <a:ext cx="35718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56" name="Google Shape;356;p37"/>
          <p:cNvGrpSpPr/>
          <p:nvPr/>
        </p:nvGrpSpPr>
        <p:grpSpPr>
          <a:xfrm>
            <a:off x="5137110" y="521229"/>
            <a:ext cx="327666" cy="327666"/>
            <a:chOff x="5814125" y="1393900"/>
            <a:chExt cx="2255100" cy="2255100"/>
          </a:xfrm>
        </p:grpSpPr>
        <p:sp>
          <p:nvSpPr>
            <p:cNvPr id="357" name="Google Shape;357;p37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61" name="Google Shape;361;p37"/>
          <p:cNvSpPr txBox="1"/>
          <p:nvPr>
            <p:ph type="title"/>
          </p:nvPr>
        </p:nvSpPr>
        <p:spPr>
          <a:xfrm>
            <a:off x="574650" y="332975"/>
            <a:ext cx="35262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36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BLANK_1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/>
          <p:nvPr/>
        </p:nvSpPr>
        <p:spPr>
          <a:xfrm>
            <a:off x="4739700" y="0"/>
            <a:ext cx="4318200" cy="5143500"/>
          </a:xfrm>
          <a:prstGeom prst="rect">
            <a:avLst/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"/>
          <p:cNvSpPr/>
          <p:nvPr>
            <p:ph idx="2" type="pic"/>
          </p:nvPr>
        </p:nvSpPr>
        <p:spPr>
          <a:xfrm>
            <a:off x="4825800" y="0"/>
            <a:ext cx="4318200" cy="51771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38"/>
          <p:cNvSpPr txBox="1"/>
          <p:nvPr>
            <p:ph type="title"/>
          </p:nvPr>
        </p:nvSpPr>
        <p:spPr>
          <a:xfrm>
            <a:off x="4877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6" name="Google Shape;366;p38"/>
          <p:cNvSpPr txBox="1"/>
          <p:nvPr>
            <p:ph idx="1" type="body"/>
          </p:nvPr>
        </p:nvSpPr>
        <p:spPr>
          <a:xfrm>
            <a:off x="4849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BLANK_1_1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/>
          <p:nvPr/>
        </p:nvSpPr>
        <p:spPr>
          <a:xfrm>
            <a:off x="5505125" y="0"/>
            <a:ext cx="3552900" cy="502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9"/>
          <p:cNvSpPr/>
          <p:nvPr>
            <p:ph idx="2" type="pic"/>
          </p:nvPr>
        </p:nvSpPr>
        <p:spPr>
          <a:xfrm>
            <a:off x="5617800" y="0"/>
            <a:ext cx="3526200" cy="51771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39"/>
          <p:cNvSpPr txBox="1"/>
          <p:nvPr>
            <p:ph type="title"/>
          </p:nvPr>
        </p:nvSpPr>
        <p:spPr>
          <a:xfrm>
            <a:off x="4877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1" name="Google Shape;371;p39"/>
          <p:cNvSpPr txBox="1"/>
          <p:nvPr>
            <p:ph idx="1" type="body"/>
          </p:nvPr>
        </p:nvSpPr>
        <p:spPr>
          <a:xfrm>
            <a:off x="4849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BLANK_1_1_1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/>
          <p:nvPr/>
        </p:nvSpPr>
        <p:spPr>
          <a:xfrm>
            <a:off x="228600" y="37650"/>
            <a:ext cx="3552900" cy="506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0"/>
          <p:cNvSpPr/>
          <p:nvPr>
            <p:ph idx="2" type="pic"/>
          </p:nvPr>
        </p:nvSpPr>
        <p:spPr>
          <a:xfrm>
            <a:off x="0" y="-2675"/>
            <a:ext cx="3720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0"/>
          <p:cNvSpPr txBox="1"/>
          <p:nvPr>
            <p:ph type="title"/>
          </p:nvPr>
        </p:nvSpPr>
        <p:spPr>
          <a:xfrm>
            <a:off x="41396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6" name="Google Shape;376;p40"/>
          <p:cNvSpPr txBox="1"/>
          <p:nvPr>
            <p:ph idx="1" type="body"/>
          </p:nvPr>
        </p:nvSpPr>
        <p:spPr>
          <a:xfrm>
            <a:off x="41368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ayout 3">
  <p:cSld name="DEFAULT">
    <p:bg>
      <p:bgPr>
        <a:solidFill>
          <a:srgbClr val="0048D0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78" name="Google Shape;37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6605" y="4238625"/>
            <a:ext cx="381000" cy="38095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1"/>
          <p:cNvSpPr/>
          <p:nvPr>
            <p:ph idx="2" type="pic"/>
          </p:nvPr>
        </p:nvSpPr>
        <p:spPr>
          <a:xfrm>
            <a:off x="464450" y="787200"/>
            <a:ext cx="8222400" cy="20130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1"/>
          <p:cNvSpPr txBox="1"/>
          <p:nvPr>
            <p:ph type="title"/>
          </p:nvPr>
        </p:nvSpPr>
        <p:spPr>
          <a:xfrm>
            <a:off x="464450" y="3090875"/>
            <a:ext cx="38724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pic>
        <p:nvPicPr>
          <p:cNvPr descr=" " id="381" name="Google Shape;3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4876" y="-137175"/>
            <a:ext cx="921050" cy="6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4814450" y="3091185"/>
            <a:ext cx="38724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ayout 4">
  <p:cSld name="CUSTOM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/>
          <p:nvPr/>
        </p:nvSpPr>
        <p:spPr>
          <a:xfrm>
            <a:off x="4886330" y="533400"/>
            <a:ext cx="3800400" cy="38673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/>
          <p:nvPr>
            <p:ph idx="2" type="pic"/>
          </p:nvPr>
        </p:nvSpPr>
        <p:spPr>
          <a:xfrm>
            <a:off x="4776900" y="606900"/>
            <a:ext cx="3827100" cy="38325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2"/>
          <p:cNvSpPr/>
          <p:nvPr/>
        </p:nvSpPr>
        <p:spPr>
          <a:xfrm>
            <a:off x="4750075" y="4028975"/>
            <a:ext cx="431100" cy="4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87" name="Google Shape;387;p42"/>
          <p:cNvSpPr/>
          <p:nvPr/>
        </p:nvSpPr>
        <p:spPr>
          <a:xfrm rot="10800000">
            <a:off x="4774103" y="4030374"/>
            <a:ext cx="408900" cy="408900"/>
          </a:xfrm>
          <a:prstGeom prst="rtTriangle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88" name="Google Shape;388;p42"/>
          <p:cNvSpPr txBox="1"/>
          <p:nvPr>
            <p:ph type="title"/>
          </p:nvPr>
        </p:nvSpPr>
        <p:spPr>
          <a:xfrm>
            <a:off x="504550" y="763575"/>
            <a:ext cx="38004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9" name="Google Shape;389;p42"/>
          <p:cNvSpPr txBox="1"/>
          <p:nvPr>
            <p:ph idx="1" type="body"/>
          </p:nvPr>
        </p:nvSpPr>
        <p:spPr>
          <a:xfrm>
            <a:off x="504550" y="1867625"/>
            <a:ext cx="36054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90" name="Google Shape;3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31175" y="-485200"/>
            <a:ext cx="1092100" cy="10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18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nA Slide">
  <p:cSld name="CUSTOM_1"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92" name="Google Shape;39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35917" y="1366975"/>
            <a:ext cx="3105153" cy="24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3"/>
          <p:cNvSpPr/>
          <p:nvPr/>
        </p:nvSpPr>
        <p:spPr>
          <a:xfrm>
            <a:off x="-709613" y="-566737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3"/>
          <p:cNvSpPr/>
          <p:nvPr/>
        </p:nvSpPr>
        <p:spPr>
          <a:xfrm>
            <a:off x="-709613" y="-323850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3"/>
          <p:cNvSpPr/>
          <p:nvPr/>
        </p:nvSpPr>
        <p:spPr>
          <a:xfrm>
            <a:off x="-709613" y="-76200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"/>
          <p:cNvSpPr/>
          <p:nvPr/>
        </p:nvSpPr>
        <p:spPr>
          <a:xfrm>
            <a:off x="-709613" y="166688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3"/>
          <p:cNvSpPr/>
          <p:nvPr/>
        </p:nvSpPr>
        <p:spPr>
          <a:xfrm>
            <a:off x="-709613" y="409575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 txBox="1"/>
          <p:nvPr>
            <p:ph type="title"/>
          </p:nvPr>
        </p:nvSpPr>
        <p:spPr>
          <a:xfrm>
            <a:off x="481025" y="1204925"/>
            <a:ext cx="30672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idx="1" type="body"/>
          </p:nvPr>
        </p:nvSpPr>
        <p:spPr>
          <a:xfrm>
            <a:off x="481025" y="2806675"/>
            <a:ext cx="3766500" cy="1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2">
    <p:bg>
      <p:bgPr>
        <a:solidFill>
          <a:srgbClr val="0048D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/>
          <p:nvPr/>
        </p:nvSpPr>
        <p:spPr>
          <a:xfrm>
            <a:off x="4229104" y="0"/>
            <a:ext cx="491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4"/>
          <p:cNvSpPr/>
          <p:nvPr/>
        </p:nvSpPr>
        <p:spPr>
          <a:xfrm>
            <a:off x="4643442" y="2119313"/>
            <a:ext cx="342900" cy="3429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"/>
          <p:cNvSpPr/>
          <p:nvPr/>
        </p:nvSpPr>
        <p:spPr>
          <a:xfrm>
            <a:off x="4643442" y="3033713"/>
            <a:ext cx="342900" cy="3429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"/>
          <p:cNvSpPr/>
          <p:nvPr/>
        </p:nvSpPr>
        <p:spPr>
          <a:xfrm>
            <a:off x="4643442" y="3910013"/>
            <a:ext cx="342900" cy="3429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4"/>
          <p:cNvSpPr/>
          <p:nvPr/>
        </p:nvSpPr>
        <p:spPr>
          <a:xfrm>
            <a:off x="4681542" y="2081213"/>
            <a:ext cx="342900" cy="3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4681542" y="2995613"/>
            <a:ext cx="342900" cy="3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4681542" y="3871913"/>
            <a:ext cx="342900" cy="3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408" name="Google Shape;40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9642" y="3910013"/>
            <a:ext cx="266700" cy="266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9" name="Google Shape;40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9642" y="2119313"/>
            <a:ext cx="266700" cy="266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0" name="Google Shape;41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642" y="3033713"/>
            <a:ext cx="266700" cy="266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1" name="Google Shape;41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6271" y="3049178"/>
            <a:ext cx="240071" cy="23267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/>
          <p:nvPr/>
        </p:nvSpPr>
        <p:spPr>
          <a:xfrm>
            <a:off x="9067809" y="0"/>
            <a:ext cx="76200" cy="5143500"/>
          </a:xfrm>
          <a:prstGeom prst="rect">
            <a:avLst/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 txBox="1"/>
          <p:nvPr>
            <p:ph idx="1" type="subTitle"/>
          </p:nvPr>
        </p:nvSpPr>
        <p:spPr>
          <a:xfrm>
            <a:off x="4581625" y="764825"/>
            <a:ext cx="37665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Space Grotesk Medium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4" name="Google Shape;414;p44"/>
          <p:cNvSpPr txBox="1"/>
          <p:nvPr>
            <p:ph idx="2" type="body"/>
          </p:nvPr>
        </p:nvSpPr>
        <p:spPr>
          <a:xfrm>
            <a:off x="5151000" y="2346050"/>
            <a:ext cx="3440400" cy="26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415" name="Google Shape;415;p44"/>
          <p:cNvGrpSpPr/>
          <p:nvPr/>
        </p:nvGrpSpPr>
        <p:grpSpPr>
          <a:xfrm>
            <a:off x="-886725" y="-852225"/>
            <a:ext cx="2255100" cy="2255100"/>
            <a:chOff x="5814125" y="1393900"/>
            <a:chExt cx="2255100" cy="2255100"/>
          </a:xfrm>
        </p:grpSpPr>
        <p:sp>
          <p:nvSpPr>
            <p:cNvPr id="416" name="Google Shape;416;p44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7" name="Google Shape;417;p44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8" name="Google Shape;418;p44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9" name="Google Shape;419;p44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20" name="Google Shape;420;p44"/>
          <p:cNvSpPr/>
          <p:nvPr>
            <p:ph idx="3" type="pic"/>
          </p:nvPr>
        </p:nvSpPr>
        <p:spPr>
          <a:xfrm>
            <a:off x="848100" y="1440300"/>
            <a:ext cx="2361600" cy="236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p44"/>
          <p:cNvSpPr txBox="1"/>
          <p:nvPr>
            <p:ph idx="4" type="body"/>
          </p:nvPr>
        </p:nvSpPr>
        <p:spPr>
          <a:xfrm>
            <a:off x="5151000" y="3277375"/>
            <a:ext cx="3440400" cy="26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2" name="Google Shape;422;p44"/>
          <p:cNvSpPr txBox="1"/>
          <p:nvPr>
            <p:ph idx="5" type="body"/>
          </p:nvPr>
        </p:nvSpPr>
        <p:spPr>
          <a:xfrm>
            <a:off x="5151000" y="4153675"/>
            <a:ext cx="3440400" cy="26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3" name="Google Shape;423;p44"/>
          <p:cNvSpPr txBox="1"/>
          <p:nvPr/>
        </p:nvSpPr>
        <p:spPr>
          <a:xfrm>
            <a:off x="5151000" y="2075650"/>
            <a:ext cx="35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Address</a:t>
            </a:r>
            <a:endParaRPr>
              <a:solidFill>
                <a:schemeClr val="accent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24" name="Google Shape;424;p44"/>
          <p:cNvSpPr txBox="1"/>
          <p:nvPr/>
        </p:nvSpPr>
        <p:spPr>
          <a:xfrm>
            <a:off x="5151000" y="2988513"/>
            <a:ext cx="35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Contact</a:t>
            </a:r>
            <a:endParaRPr>
              <a:solidFill>
                <a:schemeClr val="accent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25" name="Google Shape;425;p44"/>
          <p:cNvSpPr txBox="1"/>
          <p:nvPr/>
        </p:nvSpPr>
        <p:spPr>
          <a:xfrm>
            <a:off x="5151000" y="3866338"/>
            <a:ext cx="35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Website</a:t>
            </a:r>
            <a:endParaRPr>
              <a:solidFill>
                <a:schemeClr val="accent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3">
  <p:cSld name="CUSTOM_5">
    <p:bg>
      <p:bgPr>
        <a:solidFill>
          <a:schemeClr val="accent6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45"/>
          <p:cNvSpPr/>
          <p:nvPr>
            <p:ph idx="2" type="pic"/>
          </p:nvPr>
        </p:nvSpPr>
        <p:spPr>
          <a:xfrm>
            <a:off x="414300" y="1184275"/>
            <a:ext cx="8315400" cy="1600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29" name="Google Shape;429;p45"/>
          <p:cNvSpPr txBox="1"/>
          <p:nvPr>
            <p:ph idx="1" type="body"/>
          </p:nvPr>
        </p:nvSpPr>
        <p:spPr>
          <a:xfrm>
            <a:off x="414300" y="3374750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0" name="Google Shape;430;p45"/>
          <p:cNvSpPr txBox="1"/>
          <p:nvPr>
            <p:ph idx="3" type="body"/>
          </p:nvPr>
        </p:nvSpPr>
        <p:spPr>
          <a:xfrm>
            <a:off x="5289300" y="3374750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1" name="Google Shape;431;p45"/>
          <p:cNvSpPr txBox="1"/>
          <p:nvPr>
            <p:ph idx="4" type="body"/>
          </p:nvPr>
        </p:nvSpPr>
        <p:spPr>
          <a:xfrm>
            <a:off x="414300" y="4298675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2" name="Google Shape;432;p45"/>
          <p:cNvSpPr txBox="1"/>
          <p:nvPr>
            <p:ph idx="5" type="body"/>
          </p:nvPr>
        </p:nvSpPr>
        <p:spPr>
          <a:xfrm>
            <a:off x="5289300" y="4298675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33" name="Google Shape;433;p45"/>
          <p:cNvGrpSpPr/>
          <p:nvPr/>
        </p:nvGrpSpPr>
        <p:grpSpPr>
          <a:xfrm>
            <a:off x="7916362" y="-514862"/>
            <a:ext cx="1814400" cy="1390613"/>
            <a:chOff x="2982412" y="1568263"/>
            <a:chExt cx="1814400" cy="1390613"/>
          </a:xfrm>
        </p:grpSpPr>
        <p:sp>
          <p:nvSpPr>
            <p:cNvPr id="434" name="Google Shape;434;p45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5"/>
          <p:cNvSpPr txBox="1"/>
          <p:nvPr/>
        </p:nvSpPr>
        <p:spPr>
          <a:xfrm>
            <a:off x="414300" y="3071625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Number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40" name="Google Shape;440;p45"/>
          <p:cNvSpPr txBox="1"/>
          <p:nvPr/>
        </p:nvSpPr>
        <p:spPr>
          <a:xfrm>
            <a:off x="5289300" y="3071625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Email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41" name="Google Shape;441;p45"/>
          <p:cNvSpPr txBox="1"/>
          <p:nvPr/>
        </p:nvSpPr>
        <p:spPr>
          <a:xfrm>
            <a:off x="414300" y="4001904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Site 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42" name="Google Shape;442;p45"/>
          <p:cNvSpPr txBox="1"/>
          <p:nvPr/>
        </p:nvSpPr>
        <p:spPr>
          <a:xfrm>
            <a:off x="5289300" y="4001904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Address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2">
  <p:cSld name="CUSTOM_6">
    <p:bg>
      <p:bgPr>
        <a:solidFill>
          <a:schemeClr val="dk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46"/>
          <p:cNvSpPr/>
          <p:nvPr/>
        </p:nvSpPr>
        <p:spPr>
          <a:xfrm>
            <a:off x="533400" y="2488725"/>
            <a:ext cx="8077200" cy="477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6" name="Google Shape;446;p46"/>
          <p:cNvSpPr txBox="1"/>
          <p:nvPr>
            <p:ph idx="1" type="body"/>
          </p:nvPr>
        </p:nvSpPr>
        <p:spPr>
          <a:xfrm>
            <a:off x="533400" y="2726850"/>
            <a:ext cx="16479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46"/>
          <p:cNvSpPr txBox="1"/>
          <p:nvPr>
            <p:ph idx="2" type="subTitle"/>
          </p:nvPr>
        </p:nvSpPr>
        <p:spPr>
          <a:xfrm>
            <a:off x="533400" y="1952700"/>
            <a:ext cx="1647900" cy="2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46"/>
          <p:cNvSpPr txBox="1"/>
          <p:nvPr>
            <p:ph idx="3" type="body"/>
          </p:nvPr>
        </p:nvSpPr>
        <p:spPr>
          <a:xfrm>
            <a:off x="6962700" y="2724300"/>
            <a:ext cx="16479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46"/>
          <p:cNvSpPr txBox="1"/>
          <p:nvPr>
            <p:ph idx="4" type="subTitle"/>
          </p:nvPr>
        </p:nvSpPr>
        <p:spPr>
          <a:xfrm>
            <a:off x="6962700" y="1950150"/>
            <a:ext cx="1647900" cy="2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3F00"/>
              </a:buClr>
              <a:buSzPts val="1400"/>
              <a:buFont typeface="Work Sans Medium"/>
              <a:buNone/>
              <a:defRPr sz="1400">
                <a:solidFill>
                  <a:srgbClr val="FF3F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0" name="Google Shape;450;p46"/>
          <p:cNvSpPr txBox="1"/>
          <p:nvPr>
            <p:ph idx="5" type="body"/>
          </p:nvPr>
        </p:nvSpPr>
        <p:spPr>
          <a:xfrm>
            <a:off x="3748050" y="2724300"/>
            <a:ext cx="16479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46"/>
          <p:cNvSpPr txBox="1"/>
          <p:nvPr>
            <p:ph idx="6" type="subTitle"/>
          </p:nvPr>
        </p:nvSpPr>
        <p:spPr>
          <a:xfrm>
            <a:off x="3748050" y="1950150"/>
            <a:ext cx="1647900" cy="2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Work Sans Medium"/>
              <a:buNone/>
              <a:defRPr sz="1400">
                <a:solidFill>
                  <a:srgbClr val="4A86E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46"/>
          <p:cNvSpPr/>
          <p:nvPr/>
        </p:nvSpPr>
        <p:spPr>
          <a:xfrm>
            <a:off x="1281150" y="243637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3" name="Google Shape;453;p46"/>
          <p:cNvSpPr/>
          <p:nvPr/>
        </p:nvSpPr>
        <p:spPr>
          <a:xfrm>
            <a:off x="4458750" y="2436375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4" name="Google Shape;454;p46"/>
          <p:cNvSpPr/>
          <p:nvPr/>
        </p:nvSpPr>
        <p:spPr>
          <a:xfrm>
            <a:off x="7710450" y="2436375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">
  <p:cSld name="CUSTOM_6_1">
    <p:bg>
      <p:bgPr>
        <a:solidFill>
          <a:schemeClr val="dk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7" name="Google Shape;457;p47"/>
          <p:cNvSpPr/>
          <p:nvPr/>
        </p:nvSpPr>
        <p:spPr>
          <a:xfrm rot="5400000">
            <a:off x="629000" y="2946425"/>
            <a:ext cx="3340500" cy="477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8" name="Google Shape;458;p47"/>
          <p:cNvSpPr txBox="1"/>
          <p:nvPr>
            <p:ph idx="1" type="body"/>
          </p:nvPr>
        </p:nvSpPr>
        <p:spPr>
          <a:xfrm>
            <a:off x="2532325" y="1300025"/>
            <a:ext cx="60270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9" name="Google Shape;459;p47"/>
          <p:cNvSpPr txBox="1"/>
          <p:nvPr>
            <p:ph idx="2" type="subTitle"/>
          </p:nvPr>
        </p:nvSpPr>
        <p:spPr>
          <a:xfrm>
            <a:off x="533400" y="15896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Medium"/>
              <a:buNone/>
              <a:defRPr sz="12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0" name="Google Shape;460;p47"/>
          <p:cNvSpPr/>
          <p:nvPr/>
        </p:nvSpPr>
        <p:spPr>
          <a:xfrm>
            <a:off x="2223050" y="164682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1" name="Google Shape;461;p47"/>
          <p:cNvSpPr txBox="1"/>
          <p:nvPr>
            <p:ph idx="3" type="body"/>
          </p:nvPr>
        </p:nvSpPr>
        <p:spPr>
          <a:xfrm>
            <a:off x="2532325" y="3794525"/>
            <a:ext cx="60270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2" name="Google Shape;462;p47"/>
          <p:cNvSpPr txBox="1"/>
          <p:nvPr>
            <p:ph idx="4" type="subTitle"/>
          </p:nvPr>
        </p:nvSpPr>
        <p:spPr>
          <a:xfrm>
            <a:off x="533400" y="40841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Work Sans Medium"/>
              <a:buNone/>
              <a:defRPr sz="12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47"/>
          <p:cNvSpPr/>
          <p:nvPr/>
        </p:nvSpPr>
        <p:spPr>
          <a:xfrm>
            <a:off x="2223050" y="4141325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4" name="Google Shape;464;p47"/>
          <p:cNvSpPr txBox="1"/>
          <p:nvPr>
            <p:ph idx="5" type="body"/>
          </p:nvPr>
        </p:nvSpPr>
        <p:spPr>
          <a:xfrm>
            <a:off x="2532325" y="2547275"/>
            <a:ext cx="60270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5" name="Google Shape;465;p47"/>
          <p:cNvSpPr txBox="1"/>
          <p:nvPr>
            <p:ph idx="6" type="subTitle"/>
          </p:nvPr>
        </p:nvSpPr>
        <p:spPr>
          <a:xfrm>
            <a:off x="533400" y="283692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200"/>
              <a:buFont typeface="Work Sans Medium"/>
              <a:buNone/>
              <a:defRPr sz="1200">
                <a:solidFill>
                  <a:srgbClr val="4A86E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47"/>
          <p:cNvSpPr/>
          <p:nvPr/>
        </p:nvSpPr>
        <p:spPr>
          <a:xfrm>
            <a:off x="2223050" y="2894075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67" name="Google Shape;467;p47"/>
          <p:cNvGrpSpPr/>
          <p:nvPr/>
        </p:nvGrpSpPr>
        <p:grpSpPr>
          <a:xfrm>
            <a:off x="7952475" y="-852225"/>
            <a:ext cx="2255100" cy="2255100"/>
            <a:chOff x="5814125" y="1393900"/>
            <a:chExt cx="2255100" cy="2255100"/>
          </a:xfrm>
        </p:grpSpPr>
        <p:sp>
          <p:nvSpPr>
            <p:cNvPr id="468" name="Google Shape;468;p47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9" name="Google Shape;469;p47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0" name="Google Shape;470;p47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1" name="Google Shape;471;p47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items on timeline 1">
  <p:cSld name="CUSTOM_6_1_1">
    <p:bg>
      <p:bgPr>
        <a:solidFill>
          <a:schemeClr val="dk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4" name="Google Shape;474;p48"/>
          <p:cNvSpPr/>
          <p:nvPr/>
        </p:nvSpPr>
        <p:spPr>
          <a:xfrm rot="5400000">
            <a:off x="629000" y="2946425"/>
            <a:ext cx="3340500" cy="477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5" name="Google Shape;475;p48"/>
          <p:cNvSpPr txBox="1"/>
          <p:nvPr>
            <p:ph idx="1" type="body"/>
          </p:nvPr>
        </p:nvSpPr>
        <p:spPr>
          <a:xfrm>
            <a:off x="2532325" y="13000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6" name="Google Shape;476;p48"/>
          <p:cNvSpPr txBox="1"/>
          <p:nvPr>
            <p:ph idx="2" type="subTitle"/>
          </p:nvPr>
        </p:nvSpPr>
        <p:spPr>
          <a:xfrm>
            <a:off x="533400" y="14162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Medium"/>
              <a:buNone/>
              <a:defRPr sz="12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48"/>
          <p:cNvSpPr/>
          <p:nvPr/>
        </p:nvSpPr>
        <p:spPr>
          <a:xfrm>
            <a:off x="2223050" y="147342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8" name="Google Shape;478;p48"/>
          <p:cNvGrpSpPr/>
          <p:nvPr/>
        </p:nvGrpSpPr>
        <p:grpSpPr>
          <a:xfrm>
            <a:off x="7952475" y="-852225"/>
            <a:ext cx="2255100" cy="2255100"/>
            <a:chOff x="5814125" y="1393900"/>
            <a:chExt cx="2255100" cy="2255100"/>
          </a:xfrm>
        </p:grpSpPr>
        <p:sp>
          <p:nvSpPr>
            <p:cNvPr id="479" name="Google Shape;479;p48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80" name="Google Shape;480;p48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81" name="Google Shape;481;p48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82" name="Google Shape;482;p48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83" name="Google Shape;483;p48"/>
          <p:cNvSpPr txBox="1"/>
          <p:nvPr>
            <p:ph idx="3" type="body"/>
          </p:nvPr>
        </p:nvSpPr>
        <p:spPr>
          <a:xfrm>
            <a:off x="2528013" y="41413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4" name="Google Shape;484;p48"/>
          <p:cNvSpPr txBox="1"/>
          <p:nvPr>
            <p:ph idx="4" type="subTitle"/>
          </p:nvPr>
        </p:nvSpPr>
        <p:spPr>
          <a:xfrm>
            <a:off x="529088" y="42575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None/>
              <a:defRPr sz="1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5" name="Google Shape;485;p48"/>
          <p:cNvSpPr/>
          <p:nvPr/>
        </p:nvSpPr>
        <p:spPr>
          <a:xfrm>
            <a:off x="2218738" y="431472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6" name="Google Shape;486;p48"/>
          <p:cNvSpPr txBox="1"/>
          <p:nvPr>
            <p:ph idx="5" type="body"/>
          </p:nvPr>
        </p:nvSpPr>
        <p:spPr>
          <a:xfrm>
            <a:off x="2532325" y="31534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7" name="Google Shape;487;p48"/>
          <p:cNvSpPr txBox="1"/>
          <p:nvPr>
            <p:ph idx="6" type="subTitle"/>
          </p:nvPr>
        </p:nvSpPr>
        <p:spPr>
          <a:xfrm>
            <a:off x="533400" y="32696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Work Sans Medium"/>
              <a:buNone/>
              <a:defRPr sz="12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8" name="Google Shape;488;p48"/>
          <p:cNvSpPr/>
          <p:nvPr/>
        </p:nvSpPr>
        <p:spPr>
          <a:xfrm>
            <a:off x="2223050" y="3326825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9" name="Google Shape;489;p48"/>
          <p:cNvSpPr txBox="1"/>
          <p:nvPr>
            <p:ph idx="7" type="body"/>
          </p:nvPr>
        </p:nvSpPr>
        <p:spPr>
          <a:xfrm>
            <a:off x="2528017" y="23134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0" name="Google Shape;490;p48"/>
          <p:cNvSpPr txBox="1"/>
          <p:nvPr>
            <p:ph idx="8" type="subTitle"/>
          </p:nvPr>
        </p:nvSpPr>
        <p:spPr>
          <a:xfrm>
            <a:off x="529092" y="24296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55DEF"/>
              </a:buClr>
              <a:buSzPts val="1200"/>
              <a:buFont typeface="Work Sans Medium"/>
              <a:buNone/>
              <a:defRPr sz="1200">
                <a:solidFill>
                  <a:srgbClr val="155DE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1" name="Google Shape;491;p48"/>
          <p:cNvSpPr/>
          <p:nvPr/>
        </p:nvSpPr>
        <p:spPr>
          <a:xfrm>
            <a:off x="2218742" y="2486825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3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494" name="Google Shape;494;p49"/>
          <p:cNvGrpSpPr/>
          <p:nvPr/>
        </p:nvGrpSpPr>
        <p:grpSpPr>
          <a:xfrm>
            <a:off x="370950" y="1136025"/>
            <a:ext cx="2255100" cy="2255100"/>
            <a:chOff x="5814125" y="1393900"/>
            <a:chExt cx="2255100" cy="2255100"/>
          </a:xfrm>
        </p:grpSpPr>
        <p:sp>
          <p:nvSpPr>
            <p:cNvPr id="495" name="Google Shape;495;p49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6" name="Google Shape;496;p49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7" name="Google Shape;497;p49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8" name="Google Shape;498;p49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99" name="Google Shape;499;p49"/>
          <p:cNvGrpSpPr/>
          <p:nvPr/>
        </p:nvGrpSpPr>
        <p:grpSpPr>
          <a:xfrm>
            <a:off x="2982412" y="1568263"/>
            <a:ext cx="1814400" cy="1390613"/>
            <a:chOff x="2982412" y="1568263"/>
            <a:chExt cx="1814400" cy="1390613"/>
          </a:xfrm>
        </p:grpSpPr>
        <p:sp>
          <p:nvSpPr>
            <p:cNvPr id="500" name="Google Shape;500;p49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49"/>
          <p:cNvGrpSpPr/>
          <p:nvPr/>
        </p:nvGrpSpPr>
        <p:grpSpPr>
          <a:xfrm>
            <a:off x="5258610" y="1597505"/>
            <a:ext cx="1332313" cy="1332088"/>
            <a:chOff x="5814125" y="1393900"/>
            <a:chExt cx="2255100" cy="2255100"/>
          </a:xfrm>
        </p:grpSpPr>
        <p:sp>
          <p:nvSpPr>
            <p:cNvPr id="506" name="Google Shape;506;p49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07" name="Google Shape;507;p49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08" name="Google Shape;508;p49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09" name="Google Shape;509;p49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464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38" y="0"/>
            <a:ext cx="8572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9"/>
          <p:cNvSpPr txBox="1"/>
          <p:nvPr>
            <p:ph type="title"/>
          </p:nvPr>
        </p:nvSpPr>
        <p:spPr>
          <a:xfrm>
            <a:off x="361276" y="472050"/>
            <a:ext cx="8367600" cy="464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Modelos de ML</a:t>
            </a:r>
            <a:endParaRPr/>
          </a:p>
        </p:txBody>
      </p:sp>
      <p:sp>
        <p:nvSpPr>
          <p:cNvPr id="604" name="Google Shape;604;p59"/>
          <p:cNvSpPr txBox="1"/>
          <p:nvPr>
            <p:ph idx="6" type="body"/>
          </p:nvPr>
        </p:nvSpPr>
        <p:spPr>
          <a:xfrm>
            <a:off x="321363" y="4004625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Parámetros por defecto</a:t>
            </a:r>
            <a:endParaRPr/>
          </a:p>
        </p:txBody>
      </p:sp>
      <p:sp>
        <p:nvSpPr>
          <p:cNvPr id="605" name="Google Shape;605;p59"/>
          <p:cNvSpPr txBox="1"/>
          <p:nvPr>
            <p:ph idx="1" type="subTitle"/>
          </p:nvPr>
        </p:nvSpPr>
        <p:spPr>
          <a:xfrm>
            <a:off x="314838" y="3537977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606" name="Google Shape;606;p59"/>
          <p:cNvSpPr txBox="1"/>
          <p:nvPr>
            <p:ph idx="7" type="subTitle"/>
          </p:nvPr>
        </p:nvSpPr>
        <p:spPr>
          <a:xfrm>
            <a:off x="3246625" y="3537977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607" name="Google Shape;607;p59"/>
          <p:cNvSpPr txBox="1"/>
          <p:nvPr>
            <p:ph idx="8" type="body"/>
          </p:nvPr>
        </p:nvSpPr>
        <p:spPr>
          <a:xfrm>
            <a:off x="3253150" y="4004625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 = 60 y kernel polinomial de grado 4</a:t>
            </a:r>
            <a:endParaRPr/>
          </a:p>
        </p:txBody>
      </p:sp>
      <p:sp>
        <p:nvSpPr>
          <p:cNvPr id="608" name="Google Shape;608;p59"/>
          <p:cNvSpPr txBox="1"/>
          <p:nvPr>
            <p:ph idx="9" type="subTitle"/>
          </p:nvPr>
        </p:nvSpPr>
        <p:spPr>
          <a:xfrm>
            <a:off x="6184925" y="3537977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609" name="Google Shape;609;p59"/>
          <p:cNvSpPr txBox="1"/>
          <p:nvPr>
            <p:ph idx="13" type="body"/>
          </p:nvPr>
        </p:nvSpPr>
        <p:spPr>
          <a:xfrm>
            <a:off x="6191450" y="4004625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max_depth = 60</a:t>
            </a:r>
            <a:endParaRPr/>
          </a:p>
        </p:txBody>
      </p:sp>
      <p:pic>
        <p:nvPicPr>
          <p:cNvPr id="610" name="Google Shape;6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50" y="1437500"/>
            <a:ext cx="2470331" cy="19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625" y="1437511"/>
            <a:ext cx="2470325" cy="199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451" y="1437500"/>
            <a:ext cx="2470326" cy="199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0"/>
          <p:cNvSpPr txBox="1"/>
          <p:nvPr>
            <p:ph type="title"/>
          </p:nvPr>
        </p:nvSpPr>
        <p:spPr>
          <a:xfrm>
            <a:off x="414900" y="744600"/>
            <a:ext cx="39435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Neuronal (MLP)</a:t>
            </a:r>
            <a:endParaRPr/>
          </a:p>
        </p:txBody>
      </p:sp>
      <p:pic>
        <p:nvPicPr>
          <p:cNvPr id="618" name="Google Shape;6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875" y="0"/>
            <a:ext cx="411512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00" y="2077450"/>
            <a:ext cx="5693976" cy="21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1"/>
          <p:cNvSpPr txBox="1"/>
          <p:nvPr>
            <p:ph type="title"/>
          </p:nvPr>
        </p:nvSpPr>
        <p:spPr>
          <a:xfrm>
            <a:off x="414900" y="744600"/>
            <a:ext cx="39435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 Conjunto de Datos</a:t>
            </a:r>
            <a:endParaRPr/>
          </a:p>
        </p:txBody>
      </p:sp>
      <p:pic>
        <p:nvPicPr>
          <p:cNvPr id="625" name="Google Shape;6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25" y="587425"/>
            <a:ext cx="4365750" cy="39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25" y="1869463"/>
            <a:ext cx="8220175" cy="14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/>
          <p:nvPr>
            <p:ph type="title"/>
          </p:nvPr>
        </p:nvSpPr>
        <p:spPr>
          <a:xfrm>
            <a:off x="524925" y="529675"/>
            <a:ext cx="39435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3 Capas Ocultas</a:t>
            </a:r>
            <a:endParaRPr/>
          </a:p>
        </p:txBody>
      </p:sp>
      <p:pic>
        <p:nvPicPr>
          <p:cNvPr id="632" name="Google Shape;6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25" y="587425"/>
            <a:ext cx="4365750" cy="39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25" y="1290275"/>
            <a:ext cx="5000069" cy="32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2"/>
          <p:cNvPicPr preferRelativeResize="0"/>
          <p:nvPr/>
        </p:nvPicPr>
        <p:blipFill rotWithShape="1">
          <a:blip r:embed="rId5">
            <a:alphaModFix/>
          </a:blip>
          <a:srcRect b="0" l="49026" r="0" t="0"/>
          <a:stretch/>
        </p:blipFill>
        <p:spPr>
          <a:xfrm>
            <a:off x="5525000" y="2617800"/>
            <a:ext cx="3458226" cy="5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3"/>
          <p:cNvSpPr txBox="1"/>
          <p:nvPr>
            <p:ph type="title"/>
          </p:nvPr>
        </p:nvSpPr>
        <p:spPr>
          <a:xfrm>
            <a:off x="524925" y="501050"/>
            <a:ext cx="39435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6 Capas Ocultas</a:t>
            </a:r>
            <a:endParaRPr/>
          </a:p>
        </p:txBody>
      </p:sp>
      <p:pic>
        <p:nvPicPr>
          <p:cNvPr id="640" name="Google Shape;6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25" y="587425"/>
            <a:ext cx="4365750" cy="39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25" y="1195200"/>
            <a:ext cx="5000075" cy="362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5000" y="2734423"/>
            <a:ext cx="3458225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4"/>
          <p:cNvSpPr txBox="1"/>
          <p:nvPr>
            <p:ph type="title"/>
          </p:nvPr>
        </p:nvSpPr>
        <p:spPr>
          <a:xfrm>
            <a:off x="538150" y="501025"/>
            <a:ext cx="39435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10 Capas Ocultas</a:t>
            </a:r>
            <a:endParaRPr/>
          </a:p>
        </p:txBody>
      </p:sp>
      <p:pic>
        <p:nvPicPr>
          <p:cNvPr id="648" name="Google Shape;6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25" y="587425"/>
            <a:ext cx="4365750" cy="39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50" y="1195200"/>
            <a:ext cx="486325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400" y="2734550"/>
            <a:ext cx="3649375" cy="5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875" y="0"/>
            <a:ext cx="41151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5"/>
          <p:cNvSpPr txBox="1"/>
          <p:nvPr>
            <p:ph type="title"/>
          </p:nvPr>
        </p:nvSpPr>
        <p:spPr>
          <a:xfrm>
            <a:off x="300850" y="1554375"/>
            <a:ext cx="6777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¡ GRACIAS !</a:t>
            </a:r>
            <a:endParaRPr sz="7500"/>
          </a:p>
        </p:txBody>
      </p:sp>
      <p:pic>
        <p:nvPicPr>
          <p:cNvPr id="657" name="Google Shape;65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375" y="1429600"/>
            <a:ext cx="404300" cy="4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025" y="3825123"/>
            <a:ext cx="2398198" cy="11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/>
          <p:nvPr>
            <p:ph type="title"/>
          </p:nvPr>
        </p:nvSpPr>
        <p:spPr>
          <a:xfrm>
            <a:off x="445500" y="288625"/>
            <a:ext cx="8253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520" name="Google Shape;520;p51"/>
          <p:cNvSpPr txBox="1"/>
          <p:nvPr>
            <p:ph idx="1" type="body"/>
          </p:nvPr>
        </p:nvSpPr>
        <p:spPr>
          <a:xfrm>
            <a:off x="445500" y="790875"/>
            <a:ext cx="82530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En esta presentación, exploramos la aplicación de modelos de aprendizaje automático (ML) para predecir la popularidad de una canción en función de sus atributos musicales.</a:t>
            </a:r>
            <a:endParaRPr sz="1500"/>
          </a:p>
        </p:txBody>
      </p:sp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75" y="1970500"/>
            <a:ext cx="5294580" cy="302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225" y="1435325"/>
            <a:ext cx="2820300" cy="36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2"/>
          <p:cNvSpPr txBox="1"/>
          <p:nvPr>
            <p:ph type="title"/>
          </p:nvPr>
        </p:nvSpPr>
        <p:spPr>
          <a:xfrm>
            <a:off x="2668350" y="188650"/>
            <a:ext cx="38073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Spotify (kaggle.com)</a:t>
            </a:r>
            <a:endParaRPr/>
          </a:p>
        </p:txBody>
      </p:sp>
      <p:pic>
        <p:nvPicPr>
          <p:cNvPr id="528" name="Google Shape;5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00" y="696100"/>
            <a:ext cx="8868752" cy="41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280" l="0" r="0" t="21280"/>
          <a:stretch/>
        </p:blipFill>
        <p:spPr>
          <a:xfrm>
            <a:off x="414300" y="2703625"/>
            <a:ext cx="8315400" cy="2009400"/>
          </a:xfrm>
          <a:prstGeom prst="snip1Rect">
            <a:avLst>
              <a:gd fmla="val 16667" name="adj"/>
            </a:avLst>
          </a:prstGeom>
        </p:spPr>
      </p:pic>
      <p:sp>
        <p:nvSpPr>
          <p:cNvPr id="534" name="Google Shape;534;p53"/>
          <p:cNvSpPr txBox="1"/>
          <p:nvPr>
            <p:ph type="title"/>
          </p:nvPr>
        </p:nvSpPr>
        <p:spPr>
          <a:xfrm>
            <a:off x="1455000" y="252300"/>
            <a:ext cx="62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Objetivo: predecir la popularidad de una canción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3"/>
          <p:cNvSpPr txBox="1"/>
          <p:nvPr>
            <p:ph idx="1" type="body"/>
          </p:nvPr>
        </p:nvSpPr>
        <p:spPr>
          <a:xfrm>
            <a:off x="670800" y="952363"/>
            <a:ext cx="7802400" cy="16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El objetivo principal es utilizar modelos de ML para predecir la popularidad de una canción, utilizando varias características musicales como datos de entrada.</a:t>
            </a:r>
            <a:endParaRPr sz="1500"/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Esto puede ayudar a los artistas y productores a tomar decisiones basadas en datos.</a:t>
            </a: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Incluso…¿Hacer música con IA?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/>
          <p:nvPr>
            <p:ph type="title"/>
          </p:nvPr>
        </p:nvSpPr>
        <p:spPr>
          <a:xfrm>
            <a:off x="715050" y="29960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Conjunto de datos: conjunto de datos de Spotify Tracks</a:t>
            </a:r>
            <a:endParaRPr/>
          </a:p>
        </p:txBody>
      </p:sp>
      <p:sp>
        <p:nvSpPr>
          <p:cNvPr id="541" name="Google Shape;541;p54"/>
          <p:cNvSpPr txBox="1"/>
          <p:nvPr>
            <p:ph idx="1" type="subTitle"/>
          </p:nvPr>
        </p:nvSpPr>
        <p:spPr>
          <a:xfrm>
            <a:off x="1118650" y="2571750"/>
            <a:ext cx="15108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Información sobre el conjunto de datos</a:t>
            </a:r>
            <a:endParaRPr/>
          </a:p>
        </p:txBody>
      </p:sp>
      <p:sp>
        <p:nvSpPr>
          <p:cNvPr id="542" name="Google Shape;542;p54"/>
          <p:cNvSpPr txBox="1"/>
          <p:nvPr>
            <p:ph idx="3" type="subTitle"/>
          </p:nvPr>
        </p:nvSpPr>
        <p:spPr>
          <a:xfrm>
            <a:off x="846900" y="98887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Preprocesamiento de datos</a:t>
            </a:r>
            <a:endParaRPr/>
          </a:p>
        </p:txBody>
      </p:sp>
      <p:sp>
        <p:nvSpPr>
          <p:cNvPr id="543" name="Google Shape;543;p54"/>
          <p:cNvSpPr txBox="1"/>
          <p:nvPr>
            <p:ph idx="4" type="body"/>
          </p:nvPr>
        </p:nvSpPr>
        <p:spPr>
          <a:xfrm>
            <a:off x="3544775" y="933068"/>
            <a:ext cx="45681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Eliminación de columnas </a:t>
            </a:r>
            <a:r>
              <a:rPr lang="en"/>
              <a:t>categóricas, datos nulos y registros duplicados.</a:t>
            </a:r>
            <a:endParaRPr/>
          </a:p>
        </p:txBody>
      </p:sp>
      <p:pic>
        <p:nvPicPr>
          <p:cNvPr id="544" name="Google Shape;5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25" y="1395075"/>
            <a:ext cx="5929200" cy="373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/>
          <p:nvPr/>
        </p:nvSpPr>
        <p:spPr>
          <a:xfrm>
            <a:off x="2041950" y="1284013"/>
            <a:ext cx="5060100" cy="881700"/>
          </a:xfrm>
          <a:prstGeom prst="rect">
            <a:avLst/>
          </a:prstGeom>
          <a:solidFill>
            <a:srgbClr val="FEBB0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0" name="Google Shape;550;p55"/>
          <p:cNvSpPr/>
          <p:nvPr/>
        </p:nvSpPr>
        <p:spPr>
          <a:xfrm>
            <a:off x="4928875" y="2685750"/>
            <a:ext cx="3300900" cy="881700"/>
          </a:xfrm>
          <a:prstGeom prst="rect">
            <a:avLst/>
          </a:prstGeom>
          <a:solidFill>
            <a:srgbClr val="FEBB0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1" name="Google Shape;551;p55"/>
          <p:cNvSpPr/>
          <p:nvPr/>
        </p:nvSpPr>
        <p:spPr>
          <a:xfrm>
            <a:off x="914225" y="2685750"/>
            <a:ext cx="3300900" cy="881700"/>
          </a:xfrm>
          <a:prstGeom prst="rect">
            <a:avLst/>
          </a:prstGeom>
          <a:solidFill>
            <a:srgbClr val="FEBB0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2" name="Google Shape;552;p55"/>
          <p:cNvSpPr txBox="1"/>
          <p:nvPr>
            <p:ph type="title"/>
          </p:nvPr>
        </p:nvSpPr>
        <p:spPr>
          <a:xfrm>
            <a:off x="715050" y="29960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de Machine Learning</a:t>
            </a:r>
            <a:endParaRPr/>
          </a:p>
        </p:txBody>
      </p:sp>
      <p:sp>
        <p:nvSpPr>
          <p:cNvPr id="553" name="Google Shape;553;p55"/>
          <p:cNvSpPr txBox="1"/>
          <p:nvPr>
            <p:ph idx="1" type="subTitle"/>
          </p:nvPr>
        </p:nvSpPr>
        <p:spPr>
          <a:xfrm>
            <a:off x="2249250" y="1404538"/>
            <a:ext cx="47598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Support Vector Machine</a:t>
            </a:r>
            <a:endParaRPr sz="3000"/>
          </a:p>
        </p:txBody>
      </p:sp>
      <p:sp>
        <p:nvSpPr>
          <p:cNvPr id="554" name="Google Shape;554;p55"/>
          <p:cNvSpPr txBox="1"/>
          <p:nvPr>
            <p:ph idx="3" type="subTitle"/>
          </p:nvPr>
        </p:nvSpPr>
        <p:spPr>
          <a:xfrm>
            <a:off x="1090925" y="2787475"/>
            <a:ext cx="31242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Random Forest</a:t>
            </a:r>
            <a:endParaRPr sz="3000"/>
          </a:p>
        </p:txBody>
      </p:sp>
      <p:sp>
        <p:nvSpPr>
          <p:cNvPr id="555" name="Google Shape;555;p55"/>
          <p:cNvSpPr txBox="1"/>
          <p:nvPr>
            <p:ph idx="3" type="subTitle"/>
          </p:nvPr>
        </p:nvSpPr>
        <p:spPr>
          <a:xfrm>
            <a:off x="5205900" y="2787450"/>
            <a:ext cx="29277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Decision Tree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6"/>
          <p:cNvSpPr txBox="1"/>
          <p:nvPr>
            <p:ph type="title"/>
          </p:nvPr>
        </p:nvSpPr>
        <p:spPr>
          <a:xfrm>
            <a:off x="715050" y="29960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Curve: Tunning Parameters</a:t>
            </a:r>
            <a:endParaRPr/>
          </a:p>
        </p:txBody>
      </p:sp>
      <p:pic>
        <p:nvPicPr>
          <p:cNvPr id="561" name="Google Shape;561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108" r="5108" t="0"/>
          <a:stretch/>
        </p:blipFill>
        <p:spPr>
          <a:xfrm>
            <a:off x="483038" y="1851403"/>
            <a:ext cx="1870200" cy="16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108" r="5108" t="0"/>
          <a:stretch/>
        </p:blipFill>
        <p:spPr>
          <a:xfrm>
            <a:off x="2535729" y="1851123"/>
            <a:ext cx="1870200" cy="16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5108" r="5108" t="0"/>
          <a:stretch/>
        </p:blipFill>
        <p:spPr>
          <a:xfrm>
            <a:off x="4729633" y="1851251"/>
            <a:ext cx="1870200" cy="16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6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5108" r="5108" t="0"/>
          <a:stretch/>
        </p:blipFill>
        <p:spPr>
          <a:xfrm>
            <a:off x="6790752" y="1851530"/>
            <a:ext cx="1870200" cy="16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6"/>
          <p:cNvSpPr txBox="1"/>
          <p:nvPr>
            <p:ph idx="1" type="subTitle"/>
          </p:nvPr>
        </p:nvSpPr>
        <p:spPr>
          <a:xfrm>
            <a:off x="1781600" y="1353377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566" name="Google Shape;566;p56"/>
          <p:cNvSpPr txBox="1"/>
          <p:nvPr>
            <p:ph idx="3" type="subTitle"/>
          </p:nvPr>
        </p:nvSpPr>
        <p:spPr>
          <a:xfrm>
            <a:off x="6082400" y="1353377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Particionado</a:t>
            </a:r>
            <a:endParaRPr/>
          </a:p>
        </p:txBody>
      </p:sp>
      <p:sp>
        <p:nvSpPr>
          <p:cNvPr id="567" name="Google Shape;567;p56"/>
          <p:cNvSpPr txBox="1"/>
          <p:nvPr>
            <p:ph idx="2" type="body"/>
          </p:nvPr>
        </p:nvSpPr>
        <p:spPr>
          <a:xfrm>
            <a:off x="980438" y="3511425"/>
            <a:ext cx="12852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568" name="Google Shape;568;p56"/>
          <p:cNvSpPr txBox="1"/>
          <p:nvPr>
            <p:ph idx="2" type="body"/>
          </p:nvPr>
        </p:nvSpPr>
        <p:spPr>
          <a:xfrm>
            <a:off x="2963888" y="3511425"/>
            <a:ext cx="12852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569" name="Google Shape;569;p56"/>
          <p:cNvSpPr txBox="1"/>
          <p:nvPr>
            <p:ph idx="2" type="body"/>
          </p:nvPr>
        </p:nvSpPr>
        <p:spPr>
          <a:xfrm>
            <a:off x="5179813" y="3511425"/>
            <a:ext cx="12303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570" name="Google Shape;570;p56"/>
          <p:cNvSpPr txBox="1"/>
          <p:nvPr>
            <p:ph idx="2" type="body"/>
          </p:nvPr>
        </p:nvSpPr>
        <p:spPr>
          <a:xfrm>
            <a:off x="7196538" y="3511425"/>
            <a:ext cx="12303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Decision Tree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7"/>
          <p:cNvSpPr txBox="1"/>
          <p:nvPr>
            <p:ph type="title"/>
          </p:nvPr>
        </p:nvSpPr>
        <p:spPr>
          <a:xfrm>
            <a:off x="361276" y="472050"/>
            <a:ext cx="8367600" cy="464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Modelos de ML</a:t>
            </a:r>
            <a:endParaRPr/>
          </a:p>
        </p:txBody>
      </p:sp>
      <p:sp>
        <p:nvSpPr>
          <p:cNvPr id="576" name="Google Shape;576;p57"/>
          <p:cNvSpPr txBox="1"/>
          <p:nvPr>
            <p:ph idx="6" type="body"/>
          </p:nvPr>
        </p:nvSpPr>
        <p:spPr>
          <a:xfrm>
            <a:off x="321363" y="4004625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Parámetros por defecto</a:t>
            </a:r>
            <a:endParaRPr/>
          </a:p>
        </p:txBody>
      </p:sp>
      <p:sp>
        <p:nvSpPr>
          <p:cNvPr id="577" name="Google Shape;577;p57"/>
          <p:cNvSpPr txBox="1"/>
          <p:nvPr>
            <p:ph idx="1" type="subTitle"/>
          </p:nvPr>
        </p:nvSpPr>
        <p:spPr>
          <a:xfrm>
            <a:off x="314838" y="3537977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578" name="Google Shape;578;p57"/>
          <p:cNvSpPr txBox="1"/>
          <p:nvPr>
            <p:ph idx="7" type="subTitle"/>
          </p:nvPr>
        </p:nvSpPr>
        <p:spPr>
          <a:xfrm>
            <a:off x="3246625" y="3537977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579" name="Google Shape;579;p57"/>
          <p:cNvSpPr txBox="1"/>
          <p:nvPr>
            <p:ph idx="8" type="body"/>
          </p:nvPr>
        </p:nvSpPr>
        <p:spPr>
          <a:xfrm>
            <a:off x="3253150" y="4004625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max_depth = 8</a:t>
            </a:r>
            <a:endParaRPr/>
          </a:p>
        </p:txBody>
      </p:sp>
      <p:sp>
        <p:nvSpPr>
          <p:cNvPr id="580" name="Google Shape;580;p57"/>
          <p:cNvSpPr txBox="1"/>
          <p:nvPr>
            <p:ph idx="9" type="subTitle"/>
          </p:nvPr>
        </p:nvSpPr>
        <p:spPr>
          <a:xfrm>
            <a:off x="6184925" y="3537977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581" name="Google Shape;581;p57"/>
          <p:cNvSpPr txBox="1"/>
          <p:nvPr>
            <p:ph idx="13" type="body"/>
          </p:nvPr>
        </p:nvSpPr>
        <p:spPr>
          <a:xfrm>
            <a:off x="6191450" y="4004625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max_depth = 60</a:t>
            </a:r>
            <a:endParaRPr/>
          </a:p>
        </p:txBody>
      </p:sp>
      <p:pic>
        <p:nvPicPr>
          <p:cNvPr id="582" name="Google Shape;5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38" y="1437488"/>
            <a:ext cx="2596900" cy="19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613" y="1353732"/>
            <a:ext cx="2596899" cy="20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412" y="1346043"/>
            <a:ext cx="2596900" cy="2098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/>
          <p:nvPr>
            <p:ph type="title"/>
          </p:nvPr>
        </p:nvSpPr>
        <p:spPr>
          <a:xfrm>
            <a:off x="361276" y="472050"/>
            <a:ext cx="8367600" cy="464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Modelos de ML</a:t>
            </a:r>
            <a:endParaRPr/>
          </a:p>
        </p:txBody>
      </p:sp>
      <p:sp>
        <p:nvSpPr>
          <p:cNvPr id="590" name="Google Shape;590;p58"/>
          <p:cNvSpPr txBox="1"/>
          <p:nvPr>
            <p:ph idx="6" type="body"/>
          </p:nvPr>
        </p:nvSpPr>
        <p:spPr>
          <a:xfrm>
            <a:off x="321363" y="4004625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Parámetros por defecto</a:t>
            </a:r>
            <a:endParaRPr/>
          </a:p>
        </p:txBody>
      </p:sp>
      <p:sp>
        <p:nvSpPr>
          <p:cNvPr id="591" name="Google Shape;591;p58"/>
          <p:cNvSpPr txBox="1"/>
          <p:nvPr>
            <p:ph idx="1" type="subTitle"/>
          </p:nvPr>
        </p:nvSpPr>
        <p:spPr>
          <a:xfrm>
            <a:off x="314838" y="3537977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592" name="Google Shape;592;p58"/>
          <p:cNvSpPr txBox="1"/>
          <p:nvPr>
            <p:ph idx="7" type="subTitle"/>
          </p:nvPr>
        </p:nvSpPr>
        <p:spPr>
          <a:xfrm>
            <a:off x="3246625" y="3537977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593" name="Google Shape;593;p58"/>
          <p:cNvSpPr txBox="1"/>
          <p:nvPr>
            <p:ph idx="8" type="body"/>
          </p:nvPr>
        </p:nvSpPr>
        <p:spPr>
          <a:xfrm>
            <a:off x="3253150" y="4004625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n_estimators = 25</a:t>
            </a:r>
            <a:endParaRPr/>
          </a:p>
        </p:txBody>
      </p:sp>
      <p:sp>
        <p:nvSpPr>
          <p:cNvPr id="594" name="Google Shape;594;p58"/>
          <p:cNvSpPr txBox="1"/>
          <p:nvPr>
            <p:ph idx="9" type="subTitle"/>
          </p:nvPr>
        </p:nvSpPr>
        <p:spPr>
          <a:xfrm>
            <a:off x="6184925" y="3537977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595" name="Google Shape;595;p58"/>
          <p:cNvSpPr txBox="1"/>
          <p:nvPr>
            <p:ph idx="13" type="body"/>
          </p:nvPr>
        </p:nvSpPr>
        <p:spPr>
          <a:xfrm>
            <a:off x="6191450" y="4004625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n_estimators = 80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75" y="1470750"/>
            <a:ext cx="2474848" cy="19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975" y="1477925"/>
            <a:ext cx="2470355" cy="19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176" y="1443595"/>
            <a:ext cx="2537425" cy="205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on Horiz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7C7C7"/>
      </a:accent1>
      <a:accent2>
        <a:srgbClr val="0048CF"/>
      </a:accent2>
      <a:accent3>
        <a:srgbClr val="FF3F00"/>
      </a:accent3>
      <a:accent4>
        <a:srgbClr val="FEB800"/>
      </a:accent4>
      <a:accent5>
        <a:srgbClr val="FFFFFF"/>
      </a:accent5>
      <a:accent6>
        <a:srgbClr val="00000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